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8" r:id="rId5"/>
  </p:sldMasterIdLst>
  <p:notesMasterIdLst>
    <p:notesMasterId r:id="rId43"/>
  </p:notesMasterIdLst>
  <p:handoutMasterIdLst>
    <p:handoutMasterId r:id="rId44"/>
  </p:handoutMasterIdLst>
  <p:sldIdLst>
    <p:sldId id="256" r:id="rId6"/>
    <p:sldId id="502" r:id="rId7"/>
    <p:sldId id="503" r:id="rId8"/>
    <p:sldId id="504" r:id="rId9"/>
    <p:sldId id="505" r:id="rId10"/>
    <p:sldId id="506" r:id="rId11"/>
    <p:sldId id="507" r:id="rId12"/>
    <p:sldId id="508" r:id="rId13"/>
    <p:sldId id="509" r:id="rId14"/>
    <p:sldId id="510" r:id="rId15"/>
    <p:sldId id="511" r:id="rId16"/>
    <p:sldId id="512" r:id="rId17"/>
    <p:sldId id="513" r:id="rId18"/>
    <p:sldId id="514" r:id="rId19"/>
    <p:sldId id="515" r:id="rId20"/>
    <p:sldId id="516" r:id="rId21"/>
    <p:sldId id="517" r:id="rId22"/>
    <p:sldId id="518" r:id="rId23"/>
    <p:sldId id="519" r:id="rId24"/>
    <p:sldId id="520" r:id="rId25"/>
    <p:sldId id="521" r:id="rId26"/>
    <p:sldId id="522" r:id="rId27"/>
    <p:sldId id="523" r:id="rId28"/>
    <p:sldId id="524" r:id="rId29"/>
    <p:sldId id="525" r:id="rId30"/>
    <p:sldId id="526" r:id="rId31"/>
    <p:sldId id="527" r:id="rId32"/>
    <p:sldId id="528" r:id="rId33"/>
    <p:sldId id="529" r:id="rId34"/>
    <p:sldId id="530" r:id="rId35"/>
    <p:sldId id="531" r:id="rId36"/>
    <p:sldId id="532" r:id="rId37"/>
    <p:sldId id="533" r:id="rId38"/>
    <p:sldId id="534" r:id="rId39"/>
    <p:sldId id="536" r:id="rId40"/>
    <p:sldId id="535" r:id="rId41"/>
    <p:sldId id="537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4223F83-456A-47E2-9632-9BD8227D6E56}">
          <p14:sldIdLst>
            <p14:sldId id="256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6"/>
            <p14:sldId id="535"/>
            <p14:sldId id="53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DDE5E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29A2F1-0CAF-4664-8E78-A02D295B637F}" v="56" dt="2026-06-15T14:44:04.0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rrill, Catherine A" userId="4e1da5d4-7b0b-4e68-a79c-34d25fbcd772" providerId="ADAL" clId="{EE75CBF7-A171-4CDC-AA5F-70DB04DECA44}"/>
    <pc:docChg chg="undo custSel modSld">
      <pc:chgData name="Terrill, Catherine A" userId="4e1da5d4-7b0b-4e68-a79c-34d25fbcd772" providerId="ADAL" clId="{EE75CBF7-A171-4CDC-AA5F-70DB04DECA44}" dt="2026-06-15T14:44:04.008" v="55" actId="20577"/>
      <pc:docMkLst>
        <pc:docMk/>
      </pc:docMkLst>
      <pc:sldChg chg="modSp mod">
        <pc:chgData name="Terrill, Catherine A" userId="4e1da5d4-7b0b-4e68-a79c-34d25fbcd772" providerId="ADAL" clId="{EE75CBF7-A171-4CDC-AA5F-70DB04DECA44}" dt="2026-06-15T14:30:42.180" v="0" actId="20577"/>
        <pc:sldMkLst>
          <pc:docMk/>
          <pc:sldMk cId="577640306" sldId="503"/>
        </pc:sldMkLst>
        <pc:spChg chg="mod">
          <ac:chgData name="Terrill, Catherine A" userId="4e1da5d4-7b0b-4e68-a79c-34d25fbcd772" providerId="ADAL" clId="{EE75CBF7-A171-4CDC-AA5F-70DB04DECA44}" dt="2026-06-15T14:30:42.180" v="0" actId="20577"/>
          <ac:spMkLst>
            <pc:docMk/>
            <pc:sldMk cId="577640306" sldId="503"/>
            <ac:spMk id="6" creationId="{BF684C28-704C-C05A-F20E-E881754626F1}"/>
          </ac:spMkLst>
        </pc:spChg>
      </pc:sldChg>
      <pc:sldChg chg="modSp mod">
        <pc:chgData name="Terrill, Catherine A" userId="4e1da5d4-7b0b-4e68-a79c-34d25fbcd772" providerId="ADAL" clId="{EE75CBF7-A171-4CDC-AA5F-70DB04DECA44}" dt="2026-06-15T14:38:12.079" v="7" actId="20577"/>
        <pc:sldMkLst>
          <pc:docMk/>
          <pc:sldMk cId="857438730" sldId="523"/>
        </pc:sldMkLst>
        <pc:spChg chg="mod">
          <ac:chgData name="Terrill, Catherine A" userId="4e1da5d4-7b0b-4e68-a79c-34d25fbcd772" providerId="ADAL" clId="{EE75CBF7-A171-4CDC-AA5F-70DB04DECA44}" dt="2026-06-15T14:38:12.079" v="7" actId="20577"/>
          <ac:spMkLst>
            <pc:docMk/>
            <pc:sldMk cId="857438730" sldId="523"/>
            <ac:spMk id="4" creationId="{E82412EF-A147-589E-4EFA-3AD9BB876B86}"/>
          </ac:spMkLst>
        </pc:spChg>
      </pc:sldChg>
      <pc:sldChg chg="modSp mod">
        <pc:chgData name="Terrill, Catherine A" userId="4e1da5d4-7b0b-4e68-a79c-34d25fbcd772" providerId="ADAL" clId="{EE75CBF7-A171-4CDC-AA5F-70DB04DECA44}" dt="2026-06-15T14:38:46.978" v="9" actId="20577"/>
        <pc:sldMkLst>
          <pc:docMk/>
          <pc:sldMk cId="2156979717" sldId="525"/>
        </pc:sldMkLst>
        <pc:spChg chg="mod">
          <ac:chgData name="Terrill, Catherine A" userId="4e1da5d4-7b0b-4e68-a79c-34d25fbcd772" providerId="ADAL" clId="{EE75CBF7-A171-4CDC-AA5F-70DB04DECA44}" dt="2026-06-15T14:38:46.978" v="9" actId="20577"/>
          <ac:spMkLst>
            <pc:docMk/>
            <pc:sldMk cId="2156979717" sldId="525"/>
            <ac:spMk id="5" creationId="{262E0C18-9821-666D-9008-4DCD27933161}"/>
          </ac:spMkLst>
        </pc:spChg>
      </pc:sldChg>
      <pc:sldChg chg="modSp mod">
        <pc:chgData name="Terrill, Catherine A" userId="4e1da5d4-7b0b-4e68-a79c-34d25fbcd772" providerId="ADAL" clId="{EE75CBF7-A171-4CDC-AA5F-70DB04DECA44}" dt="2026-06-15T14:38:55.097" v="11" actId="20577"/>
        <pc:sldMkLst>
          <pc:docMk/>
          <pc:sldMk cId="575115095" sldId="526"/>
        </pc:sldMkLst>
        <pc:spChg chg="mod">
          <ac:chgData name="Terrill, Catherine A" userId="4e1da5d4-7b0b-4e68-a79c-34d25fbcd772" providerId="ADAL" clId="{EE75CBF7-A171-4CDC-AA5F-70DB04DECA44}" dt="2026-06-15T14:38:55.097" v="11" actId="20577"/>
          <ac:spMkLst>
            <pc:docMk/>
            <pc:sldMk cId="575115095" sldId="526"/>
            <ac:spMk id="3" creationId="{F663F06C-3BC3-61AF-12E9-2ECFEE8C65DE}"/>
          </ac:spMkLst>
        </pc:spChg>
      </pc:sldChg>
      <pc:sldChg chg="modSp mod">
        <pc:chgData name="Terrill, Catherine A" userId="4e1da5d4-7b0b-4e68-a79c-34d25fbcd772" providerId="ADAL" clId="{EE75CBF7-A171-4CDC-AA5F-70DB04DECA44}" dt="2026-06-15T14:39:08.015" v="15" actId="20577"/>
        <pc:sldMkLst>
          <pc:docMk/>
          <pc:sldMk cId="2702383441" sldId="527"/>
        </pc:sldMkLst>
        <pc:spChg chg="mod">
          <ac:chgData name="Terrill, Catherine A" userId="4e1da5d4-7b0b-4e68-a79c-34d25fbcd772" providerId="ADAL" clId="{EE75CBF7-A171-4CDC-AA5F-70DB04DECA44}" dt="2026-06-15T14:39:08.015" v="15" actId="20577"/>
          <ac:spMkLst>
            <pc:docMk/>
            <pc:sldMk cId="2702383441" sldId="527"/>
            <ac:spMk id="3" creationId="{613A6D04-91B9-6921-0D15-0857B19F9E94}"/>
          </ac:spMkLst>
        </pc:spChg>
      </pc:sldChg>
      <pc:sldChg chg="modSp mod">
        <pc:chgData name="Terrill, Catherine A" userId="4e1da5d4-7b0b-4e68-a79c-34d25fbcd772" providerId="ADAL" clId="{EE75CBF7-A171-4CDC-AA5F-70DB04DECA44}" dt="2026-06-15T14:42:42.431" v="48" actId="20577"/>
        <pc:sldMkLst>
          <pc:docMk/>
          <pc:sldMk cId="555041739" sldId="529"/>
        </pc:sldMkLst>
        <pc:spChg chg="mod">
          <ac:chgData name="Terrill, Catherine A" userId="4e1da5d4-7b0b-4e68-a79c-34d25fbcd772" providerId="ADAL" clId="{EE75CBF7-A171-4CDC-AA5F-70DB04DECA44}" dt="2026-06-15T14:42:42.431" v="48" actId="20577"/>
          <ac:spMkLst>
            <pc:docMk/>
            <pc:sldMk cId="555041739" sldId="529"/>
            <ac:spMk id="4" creationId="{EF12AF34-FFEE-2EEC-549A-88CDD1D70283}"/>
          </ac:spMkLst>
        </pc:spChg>
      </pc:sldChg>
      <pc:sldChg chg="modSp mod">
        <pc:chgData name="Terrill, Catherine A" userId="4e1da5d4-7b0b-4e68-a79c-34d25fbcd772" providerId="ADAL" clId="{EE75CBF7-A171-4CDC-AA5F-70DB04DECA44}" dt="2026-06-15T14:44:04.008" v="55" actId="20577"/>
        <pc:sldMkLst>
          <pc:docMk/>
          <pc:sldMk cId="3722228029" sldId="534"/>
        </pc:sldMkLst>
        <pc:graphicFrameChg chg="mod modGraphic">
          <ac:chgData name="Terrill, Catherine A" userId="4e1da5d4-7b0b-4e68-a79c-34d25fbcd772" providerId="ADAL" clId="{EE75CBF7-A171-4CDC-AA5F-70DB04DECA44}" dt="2026-06-15T14:44:04.008" v="55" actId="20577"/>
          <ac:graphicFrameMkLst>
            <pc:docMk/>
            <pc:sldMk cId="3722228029" sldId="534"/>
            <ac:graphicFrameMk id="4" creationId="{2D4767C5-99EB-0D41-0438-9C0A68E20E0E}"/>
          </ac:graphicFrameMkLst>
        </pc:graphicFrameChg>
      </pc:sldChg>
    </pc:docChg>
  </pc:docChgLst>
  <pc:docChgLst>
    <pc:chgData name="Norkevicus, Deborah L" userId="ad2f2494-a16d-4898-9edb-5f09220bf3b5" providerId="ADAL" clId="{8579BD31-DDA5-427A-B6D1-B73843836732}"/>
    <pc:docChg chg="custSel modSld">
      <pc:chgData name="Norkevicus, Deborah L" userId="ad2f2494-a16d-4898-9edb-5f09220bf3b5" providerId="ADAL" clId="{8579BD31-DDA5-427A-B6D1-B73843836732}" dt="2026-06-02T12:38:23.086" v="691" actId="20577"/>
      <pc:docMkLst>
        <pc:docMk/>
      </pc:docMkLst>
      <pc:sldChg chg="modSp mod">
        <pc:chgData name="Norkevicus, Deborah L" userId="ad2f2494-a16d-4898-9edb-5f09220bf3b5" providerId="ADAL" clId="{8579BD31-DDA5-427A-B6D1-B73843836732}" dt="2026-06-02T12:26:50.326" v="44" actId="20577"/>
        <pc:sldMkLst>
          <pc:docMk/>
          <pc:sldMk cId="1831432744" sldId="502"/>
        </pc:sldMkLst>
        <pc:spChg chg="mod">
          <ac:chgData name="Norkevicus, Deborah L" userId="ad2f2494-a16d-4898-9edb-5f09220bf3b5" providerId="ADAL" clId="{8579BD31-DDA5-427A-B6D1-B73843836732}" dt="2026-06-02T12:26:50.326" v="44" actId="20577"/>
          <ac:spMkLst>
            <pc:docMk/>
            <pc:sldMk cId="1831432744" sldId="502"/>
            <ac:spMk id="7" creationId="{934EC2D8-4C5F-60FD-7BD0-CD0FC2FEFF84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0:11.354" v="233" actId="20577"/>
        <pc:sldMkLst>
          <pc:docMk/>
          <pc:sldMk cId="577640306" sldId="503"/>
        </pc:sldMkLst>
        <pc:spChg chg="mod">
          <ac:chgData name="Norkevicus, Deborah L" userId="ad2f2494-a16d-4898-9edb-5f09220bf3b5" providerId="ADAL" clId="{8579BD31-DDA5-427A-B6D1-B73843836732}" dt="2026-06-02T12:30:11.354" v="233" actId="20577"/>
          <ac:spMkLst>
            <pc:docMk/>
            <pc:sldMk cId="577640306" sldId="503"/>
            <ac:spMk id="6" creationId="{BF684C28-704C-C05A-F20E-E881754626F1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0:36.908" v="263" actId="20577"/>
        <pc:sldMkLst>
          <pc:docMk/>
          <pc:sldMk cId="238892128" sldId="504"/>
        </pc:sldMkLst>
        <pc:graphicFrameChg chg="mod modGraphic">
          <ac:chgData name="Norkevicus, Deborah L" userId="ad2f2494-a16d-4898-9edb-5f09220bf3b5" providerId="ADAL" clId="{8579BD31-DDA5-427A-B6D1-B73843836732}" dt="2026-06-02T12:30:36.908" v="263" actId="20577"/>
          <ac:graphicFrameMkLst>
            <pc:docMk/>
            <pc:sldMk cId="238892128" sldId="504"/>
            <ac:graphicFrameMk id="10" creationId="{5021F723-D6C3-5B13-48AA-1DBF03C04E93}"/>
          </ac:graphicFrameMkLst>
        </pc:graphicFrameChg>
      </pc:sldChg>
      <pc:sldChg chg="modSp mod">
        <pc:chgData name="Norkevicus, Deborah L" userId="ad2f2494-a16d-4898-9edb-5f09220bf3b5" providerId="ADAL" clId="{8579BD31-DDA5-427A-B6D1-B73843836732}" dt="2026-06-02T12:30:57.690" v="308" actId="20577"/>
        <pc:sldMkLst>
          <pc:docMk/>
          <pc:sldMk cId="189669471" sldId="507"/>
        </pc:sldMkLst>
        <pc:spChg chg="mod">
          <ac:chgData name="Norkevicus, Deborah L" userId="ad2f2494-a16d-4898-9edb-5f09220bf3b5" providerId="ADAL" clId="{8579BD31-DDA5-427A-B6D1-B73843836732}" dt="2026-06-02T12:30:57.690" v="308" actId="20577"/>
          <ac:spMkLst>
            <pc:docMk/>
            <pc:sldMk cId="189669471" sldId="507"/>
            <ac:spMk id="10" creationId="{A6013C27-4298-037B-11F7-1A8E28D7CFD1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1:23.462" v="334" actId="6549"/>
        <pc:sldMkLst>
          <pc:docMk/>
          <pc:sldMk cId="487510011" sldId="521"/>
        </pc:sldMkLst>
        <pc:spChg chg="mod">
          <ac:chgData name="Norkevicus, Deborah L" userId="ad2f2494-a16d-4898-9edb-5f09220bf3b5" providerId="ADAL" clId="{8579BD31-DDA5-427A-B6D1-B73843836732}" dt="2026-06-02T12:31:23.462" v="334" actId="6549"/>
          <ac:spMkLst>
            <pc:docMk/>
            <pc:sldMk cId="487510011" sldId="521"/>
            <ac:spMk id="7" creationId="{90BBE019-A8D9-6EC0-E4F2-40FB5DCC7360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2:23.241" v="384" actId="20577"/>
        <pc:sldMkLst>
          <pc:docMk/>
          <pc:sldMk cId="857438730" sldId="523"/>
        </pc:sldMkLst>
        <pc:spChg chg="mod">
          <ac:chgData name="Norkevicus, Deborah L" userId="ad2f2494-a16d-4898-9edb-5f09220bf3b5" providerId="ADAL" clId="{8579BD31-DDA5-427A-B6D1-B73843836732}" dt="2026-06-02T12:32:23.241" v="384" actId="20577"/>
          <ac:spMkLst>
            <pc:docMk/>
            <pc:sldMk cId="857438730" sldId="523"/>
            <ac:spMk id="4" creationId="{E82412EF-A147-589E-4EFA-3AD9BB876B86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3:26.740" v="462" actId="20577"/>
        <pc:sldMkLst>
          <pc:docMk/>
          <pc:sldMk cId="310177543" sldId="524"/>
        </pc:sldMkLst>
        <pc:spChg chg="mod">
          <ac:chgData name="Norkevicus, Deborah L" userId="ad2f2494-a16d-4898-9edb-5f09220bf3b5" providerId="ADAL" clId="{8579BD31-DDA5-427A-B6D1-B73843836732}" dt="2026-06-02T12:33:26.740" v="462" actId="20577"/>
          <ac:spMkLst>
            <pc:docMk/>
            <pc:sldMk cId="310177543" sldId="524"/>
            <ac:spMk id="4" creationId="{F5FFFD45-BABD-91FD-25CC-2D594B33FD8B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3:52.922" v="467" actId="20577"/>
        <pc:sldMkLst>
          <pc:docMk/>
          <pc:sldMk cId="2702383441" sldId="527"/>
        </pc:sldMkLst>
        <pc:spChg chg="mod">
          <ac:chgData name="Norkevicus, Deborah L" userId="ad2f2494-a16d-4898-9edb-5f09220bf3b5" providerId="ADAL" clId="{8579BD31-DDA5-427A-B6D1-B73843836732}" dt="2026-06-02T12:33:52.922" v="467" actId="20577"/>
          <ac:spMkLst>
            <pc:docMk/>
            <pc:sldMk cId="2702383441" sldId="527"/>
            <ac:spMk id="3" creationId="{613A6D04-91B9-6921-0D15-0857B19F9E94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6:15.276" v="565" actId="20577"/>
        <pc:sldMkLst>
          <pc:docMk/>
          <pc:sldMk cId="3722228029" sldId="534"/>
        </pc:sldMkLst>
        <pc:graphicFrameChg chg="modGraphic">
          <ac:chgData name="Norkevicus, Deborah L" userId="ad2f2494-a16d-4898-9edb-5f09220bf3b5" providerId="ADAL" clId="{8579BD31-DDA5-427A-B6D1-B73843836732}" dt="2026-06-02T12:36:15.276" v="565" actId="20577"/>
          <ac:graphicFrameMkLst>
            <pc:docMk/>
            <pc:sldMk cId="3722228029" sldId="534"/>
            <ac:graphicFrameMk id="4" creationId="{2D4767C5-99EB-0D41-0438-9C0A68E20E0E}"/>
          </ac:graphicFrameMkLst>
        </pc:graphicFrameChg>
      </pc:sldChg>
      <pc:sldChg chg="modSp mod">
        <pc:chgData name="Norkevicus, Deborah L" userId="ad2f2494-a16d-4898-9edb-5f09220bf3b5" providerId="ADAL" clId="{8579BD31-DDA5-427A-B6D1-B73843836732}" dt="2026-06-02T12:38:15.072" v="680" actId="20577"/>
        <pc:sldMkLst>
          <pc:docMk/>
          <pc:sldMk cId="338784359" sldId="535"/>
        </pc:sldMkLst>
        <pc:spChg chg="mod">
          <ac:chgData name="Norkevicus, Deborah L" userId="ad2f2494-a16d-4898-9edb-5f09220bf3b5" providerId="ADAL" clId="{8579BD31-DDA5-427A-B6D1-B73843836732}" dt="2026-06-02T12:38:15.072" v="680" actId="20577"/>
          <ac:spMkLst>
            <pc:docMk/>
            <pc:sldMk cId="338784359" sldId="535"/>
            <ac:spMk id="7" creationId="{603A84C1-D2D7-0DE6-7491-201EF2B7F46E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7:26.491" v="646" actId="20577"/>
        <pc:sldMkLst>
          <pc:docMk/>
          <pc:sldMk cId="3333484695" sldId="536"/>
        </pc:sldMkLst>
        <pc:spChg chg="mod">
          <ac:chgData name="Norkevicus, Deborah L" userId="ad2f2494-a16d-4898-9edb-5f09220bf3b5" providerId="ADAL" clId="{8579BD31-DDA5-427A-B6D1-B73843836732}" dt="2026-06-02T12:37:26.491" v="646" actId="20577"/>
          <ac:spMkLst>
            <pc:docMk/>
            <pc:sldMk cId="3333484695" sldId="536"/>
            <ac:spMk id="3" creationId="{7AA6300C-2C2B-4F4D-4986-8646182AD979}"/>
          </ac:spMkLst>
        </pc:spChg>
      </pc:sldChg>
      <pc:sldChg chg="modSp mod">
        <pc:chgData name="Norkevicus, Deborah L" userId="ad2f2494-a16d-4898-9edb-5f09220bf3b5" providerId="ADAL" clId="{8579BD31-DDA5-427A-B6D1-B73843836732}" dt="2026-06-02T12:38:23.086" v="691" actId="20577"/>
        <pc:sldMkLst>
          <pc:docMk/>
          <pc:sldMk cId="1455105083" sldId="537"/>
        </pc:sldMkLst>
        <pc:spChg chg="mod">
          <ac:chgData name="Norkevicus, Deborah L" userId="ad2f2494-a16d-4898-9edb-5f09220bf3b5" providerId="ADAL" clId="{8579BD31-DDA5-427A-B6D1-B73843836732}" dt="2026-06-02T12:38:23.086" v="691" actId="20577"/>
          <ac:spMkLst>
            <pc:docMk/>
            <pc:sldMk cId="1455105083" sldId="537"/>
            <ac:spMk id="4" creationId="{E083B565-92D4-9154-FB97-018BAF7A7555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783832-FC59-4396-BFF3-BCB0CB25953F}" type="doc">
      <dgm:prSet loTypeId="urn:microsoft.com/office/officeart/2005/8/layout/process4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02C002E-E16E-4CFC-B941-AFBFB7B3E57F}">
      <dgm:prSet/>
      <dgm:spPr/>
      <dgm:t>
        <a:bodyPr/>
        <a:lstStyle/>
        <a:p>
          <a:r>
            <a:rPr lang="en-US"/>
            <a:t>Please make sure your virtual microphones and phone are on mute throughout the duration of the meeting.</a:t>
          </a:r>
        </a:p>
      </dgm:t>
    </dgm:pt>
    <dgm:pt modelId="{877322AE-FF89-45C3-BFF5-B9C9E253281F}" type="parTrans" cxnId="{AEEFB951-9FCF-418E-9F4E-7A43AB1FB0E5}">
      <dgm:prSet/>
      <dgm:spPr/>
      <dgm:t>
        <a:bodyPr/>
        <a:lstStyle/>
        <a:p>
          <a:endParaRPr lang="en-US"/>
        </a:p>
      </dgm:t>
    </dgm:pt>
    <dgm:pt modelId="{B38D4C4C-622F-484A-B5FF-D642E91D8C54}" type="sibTrans" cxnId="{AEEFB951-9FCF-418E-9F4E-7A43AB1FB0E5}">
      <dgm:prSet/>
      <dgm:spPr/>
      <dgm:t>
        <a:bodyPr/>
        <a:lstStyle/>
        <a:p>
          <a:endParaRPr lang="en-US"/>
        </a:p>
      </dgm:t>
    </dgm:pt>
    <dgm:pt modelId="{B998F1A0-9159-4BEA-BB3C-19B99D29CEB6}">
      <dgm:prSet/>
      <dgm:spPr/>
      <dgm:t>
        <a:bodyPr/>
        <a:lstStyle/>
        <a:p>
          <a:r>
            <a:rPr lang="en-US"/>
            <a:t>If you are joining through Teams Virtual platform, all questions should be entered in the Chat Box.</a:t>
          </a:r>
        </a:p>
      </dgm:t>
    </dgm:pt>
    <dgm:pt modelId="{5902B58A-37FB-4166-A8E6-9D7AD267B76A}" type="parTrans" cxnId="{F4FF638F-A650-47CB-B283-8932BAC305DC}">
      <dgm:prSet/>
      <dgm:spPr/>
      <dgm:t>
        <a:bodyPr/>
        <a:lstStyle/>
        <a:p>
          <a:endParaRPr lang="en-US"/>
        </a:p>
      </dgm:t>
    </dgm:pt>
    <dgm:pt modelId="{E376BC81-D96E-488F-89F2-F13F4A8980D2}" type="sibTrans" cxnId="{F4FF638F-A650-47CB-B283-8932BAC305DC}">
      <dgm:prSet/>
      <dgm:spPr/>
      <dgm:t>
        <a:bodyPr/>
        <a:lstStyle/>
        <a:p>
          <a:endParaRPr lang="en-US"/>
        </a:p>
      </dgm:t>
    </dgm:pt>
    <dgm:pt modelId="{23EAC3E8-FFD2-4826-9E05-EB461411349E}">
      <dgm:prSet/>
      <dgm:spPr/>
      <dgm:t>
        <a:bodyPr/>
        <a:lstStyle/>
        <a:p>
          <a:r>
            <a:rPr lang="en-US"/>
            <a:t>If you are joining by phone, you need to announce yourself and the company you represent before asking your question.</a:t>
          </a:r>
        </a:p>
      </dgm:t>
    </dgm:pt>
    <dgm:pt modelId="{C6F7D4B0-5725-4DC6-A970-C6E7D83DBEEB}" type="parTrans" cxnId="{82D54B96-4DDE-48F3-BB30-9AA0BA46C903}">
      <dgm:prSet/>
      <dgm:spPr/>
      <dgm:t>
        <a:bodyPr/>
        <a:lstStyle/>
        <a:p>
          <a:endParaRPr lang="en-US"/>
        </a:p>
      </dgm:t>
    </dgm:pt>
    <dgm:pt modelId="{13B76A20-F156-43F3-ABD0-8B986CA47EAC}" type="sibTrans" cxnId="{82D54B96-4DDE-48F3-BB30-9AA0BA46C903}">
      <dgm:prSet/>
      <dgm:spPr/>
      <dgm:t>
        <a:bodyPr/>
        <a:lstStyle/>
        <a:p>
          <a:endParaRPr lang="en-US"/>
        </a:p>
      </dgm:t>
    </dgm:pt>
    <dgm:pt modelId="{17E2B424-216E-439F-9EE3-5671496D5DB4}">
      <dgm:prSet/>
      <dgm:spPr/>
      <dgm:t>
        <a:bodyPr/>
        <a:lstStyle/>
        <a:p>
          <a:r>
            <a:rPr lang="en-US" b="1" u="sng"/>
            <a:t>ALL</a:t>
          </a:r>
          <a:r>
            <a:rPr lang="en-US"/>
            <a:t> questions must also be submitted in writing to:</a:t>
          </a:r>
        </a:p>
      </dgm:t>
    </dgm:pt>
    <dgm:pt modelId="{36EEC2F5-04F1-403B-9631-15F68E24BD6D}" type="parTrans" cxnId="{5D6DB5C0-2DA7-4297-8F6D-A6CE29E28B53}">
      <dgm:prSet/>
      <dgm:spPr/>
      <dgm:t>
        <a:bodyPr/>
        <a:lstStyle/>
        <a:p>
          <a:endParaRPr lang="en-US"/>
        </a:p>
      </dgm:t>
    </dgm:pt>
    <dgm:pt modelId="{89F2272B-378E-421D-BAEE-9B626928F964}" type="sibTrans" cxnId="{5D6DB5C0-2DA7-4297-8F6D-A6CE29E28B53}">
      <dgm:prSet/>
      <dgm:spPr/>
      <dgm:t>
        <a:bodyPr/>
        <a:lstStyle/>
        <a:p>
          <a:endParaRPr lang="en-US"/>
        </a:p>
      </dgm:t>
    </dgm:pt>
    <dgm:pt modelId="{FCE3D5EE-2D87-4E37-B85B-E52AA0A8CADB}">
      <dgm:prSet/>
      <dgm:spPr/>
      <dgm:t>
        <a:bodyPr/>
        <a:lstStyle/>
        <a:p>
          <a:r>
            <a:rPr lang="en-US"/>
            <a:t>Dnorkevicus@rideprt.org</a:t>
          </a:r>
        </a:p>
      </dgm:t>
    </dgm:pt>
    <dgm:pt modelId="{1558F921-0D2B-4692-B39C-36D377B7C294}" type="parTrans" cxnId="{224C7373-6C65-460B-96DA-892D696298B7}">
      <dgm:prSet/>
      <dgm:spPr/>
      <dgm:t>
        <a:bodyPr/>
        <a:lstStyle/>
        <a:p>
          <a:endParaRPr lang="en-US"/>
        </a:p>
      </dgm:t>
    </dgm:pt>
    <dgm:pt modelId="{8D47E3BC-D907-4939-B3DF-789137DF192A}" type="sibTrans" cxnId="{224C7373-6C65-460B-96DA-892D696298B7}">
      <dgm:prSet/>
      <dgm:spPr/>
      <dgm:t>
        <a:bodyPr/>
        <a:lstStyle/>
        <a:p>
          <a:endParaRPr lang="en-US"/>
        </a:p>
      </dgm:t>
    </dgm:pt>
    <dgm:pt modelId="{8B9699D0-CE61-4C28-BF48-1A524691909C}" type="pres">
      <dgm:prSet presAssocID="{3B783832-FC59-4396-BFF3-BCB0CB25953F}" presName="Name0" presStyleCnt="0">
        <dgm:presLayoutVars>
          <dgm:dir/>
          <dgm:animLvl val="lvl"/>
          <dgm:resizeHandles val="exact"/>
        </dgm:presLayoutVars>
      </dgm:prSet>
      <dgm:spPr/>
    </dgm:pt>
    <dgm:pt modelId="{9A1B1915-AF3C-4450-8C6E-D4FBB81DCF85}" type="pres">
      <dgm:prSet presAssocID="{17E2B424-216E-439F-9EE3-5671496D5DB4}" presName="boxAndChildren" presStyleCnt="0"/>
      <dgm:spPr/>
    </dgm:pt>
    <dgm:pt modelId="{3013525A-7B7D-40DF-8A02-89D84CEAC5AB}" type="pres">
      <dgm:prSet presAssocID="{17E2B424-216E-439F-9EE3-5671496D5DB4}" presName="parentTextBox" presStyleLbl="node1" presStyleIdx="0" presStyleCnt="4"/>
      <dgm:spPr/>
    </dgm:pt>
    <dgm:pt modelId="{C9795002-D50F-4E65-BA2F-F6274B9CF58E}" type="pres">
      <dgm:prSet presAssocID="{17E2B424-216E-439F-9EE3-5671496D5DB4}" presName="entireBox" presStyleLbl="node1" presStyleIdx="0" presStyleCnt="4"/>
      <dgm:spPr/>
    </dgm:pt>
    <dgm:pt modelId="{01F76B32-3B67-4838-B84C-963E5207076C}" type="pres">
      <dgm:prSet presAssocID="{17E2B424-216E-439F-9EE3-5671496D5DB4}" presName="descendantBox" presStyleCnt="0"/>
      <dgm:spPr/>
    </dgm:pt>
    <dgm:pt modelId="{5AF9174B-7B0B-4564-8416-64E869E3AD05}" type="pres">
      <dgm:prSet presAssocID="{FCE3D5EE-2D87-4E37-B85B-E52AA0A8CADB}" presName="childTextBox" presStyleLbl="fgAccFollowNode1" presStyleIdx="0" presStyleCnt="1">
        <dgm:presLayoutVars>
          <dgm:bulletEnabled val="1"/>
        </dgm:presLayoutVars>
      </dgm:prSet>
      <dgm:spPr/>
    </dgm:pt>
    <dgm:pt modelId="{1E531266-8517-4BF2-9B99-A2252AF1EA4F}" type="pres">
      <dgm:prSet presAssocID="{13B76A20-F156-43F3-ABD0-8B986CA47EAC}" presName="sp" presStyleCnt="0"/>
      <dgm:spPr/>
    </dgm:pt>
    <dgm:pt modelId="{D1229FAF-ACC2-479E-AFC1-78B24F2FC1E4}" type="pres">
      <dgm:prSet presAssocID="{23EAC3E8-FFD2-4826-9E05-EB461411349E}" presName="arrowAndChildren" presStyleCnt="0"/>
      <dgm:spPr/>
    </dgm:pt>
    <dgm:pt modelId="{46583EF0-B629-4D86-AC56-8EB170258A99}" type="pres">
      <dgm:prSet presAssocID="{23EAC3E8-FFD2-4826-9E05-EB461411349E}" presName="parentTextArrow" presStyleLbl="node1" presStyleIdx="1" presStyleCnt="4"/>
      <dgm:spPr/>
    </dgm:pt>
    <dgm:pt modelId="{DC466AAF-63BE-4967-9FC8-E4C16F2A5CEF}" type="pres">
      <dgm:prSet presAssocID="{E376BC81-D96E-488F-89F2-F13F4A8980D2}" presName="sp" presStyleCnt="0"/>
      <dgm:spPr/>
    </dgm:pt>
    <dgm:pt modelId="{9A890F80-07CC-45CD-A9DE-B5740EDBFE80}" type="pres">
      <dgm:prSet presAssocID="{B998F1A0-9159-4BEA-BB3C-19B99D29CEB6}" presName="arrowAndChildren" presStyleCnt="0"/>
      <dgm:spPr/>
    </dgm:pt>
    <dgm:pt modelId="{4B9BF5F9-95B6-4E63-9EC5-D5395E328664}" type="pres">
      <dgm:prSet presAssocID="{B998F1A0-9159-4BEA-BB3C-19B99D29CEB6}" presName="parentTextArrow" presStyleLbl="node1" presStyleIdx="2" presStyleCnt="4"/>
      <dgm:spPr/>
    </dgm:pt>
    <dgm:pt modelId="{8B357EBD-5C94-4589-8DC0-C810EE4D55E6}" type="pres">
      <dgm:prSet presAssocID="{B38D4C4C-622F-484A-B5FF-D642E91D8C54}" presName="sp" presStyleCnt="0"/>
      <dgm:spPr/>
    </dgm:pt>
    <dgm:pt modelId="{478FBD04-897C-4AC9-95B0-3B2AEF99BCE1}" type="pres">
      <dgm:prSet presAssocID="{702C002E-E16E-4CFC-B941-AFBFB7B3E57F}" presName="arrowAndChildren" presStyleCnt="0"/>
      <dgm:spPr/>
    </dgm:pt>
    <dgm:pt modelId="{E9C34DD0-6A30-49BC-BC23-D0E0ADD6D038}" type="pres">
      <dgm:prSet presAssocID="{702C002E-E16E-4CFC-B941-AFBFB7B3E57F}" presName="parentTextArrow" presStyleLbl="node1" presStyleIdx="3" presStyleCnt="4"/>
      <dgm:spPr/>
    </dgm:pt>
  </dgm:ptLst>
  <dgm:cxnLst>
    <dgm:cxn modelId="{32480011-F11E-46E1-A8C3-AD3EC457BD4B}" type="presOf" srcId="{B998F1A0-9159-4BEA-BB3C-19B99D29CEB6}" destId="{4B9BF5F9-95B6-4E63-9EC5-D5395E328664}" srcOrd="0" destOrd="0" presId="urn:microsoft.com/office/officeart/2005/8/layout/process4"/>
    <dgm:cxn modelId="{342A3245-6922-4527-9729-1AD11E37E883}" type="presOf" srcId="{17E2B424-216E-439F-9EE3-5671496D5DB4}" destId="{C9795002-D50F-4E65-BA2F-F6274B9CF58E}" srcOrd="1" destOrd="0" presId="urn:microsoft.com/office/officeart/2005/8/layout/process4"/>
    <dgm:cxn modelId="{AEEFB951-9FCF-418E-9F4E-7A43AB1FB0E5}" srcId="{3B783832-FC59-4396-BFF3-BCB0CB25953F}" destId="{702C002E-E16E-4CFC-B941-AFBFB7B3E57F}" srcOrd="0" destOrd="0" parTransId="{877322AE-FF89-45C3-BFF5-B9C9E253281F}" sibTransId="{B38D4C4C-622F-484A-B5FF-D642E91D8C54}"/>
    <dgm:cxn modelId="{224C7373-6C65-460B-96DA-892D696298B7}" srcId="{17E2B424-216E-439F-9EE3-5671496D5DB4}" destId="{FCE3D5EE-2D87-4E37-B85B-E52AA0A8CADB}" srcOrd="0" destOrd="0" parTransId="{1558F921-0D2B-4692-B39C-36D377B7C294}" sibTransId="{8D47E3BC-D907-4939-B3DF-789137DF192A}"/>
    <dgm:cxn modelId="{98EE8577-BD9B-4088-93C1-C578058ADCBD}" type="presOf" srcId="{702C002E-E16E-4CFC-B941-AFBFB7B3E57F}" destId="{E9C34DD0-6A30-49BC-BC23-D0E0ADD6D038}" srcOrd="0" destOrd="0" presId="urn:microsoft.com/office/officeart/2005/8/layout/process4"/>
    <dgm:cxn modelId="{8BA6A48E-FDA6-4764-B18C-C6EA95B325FC}" type="presOf" srcId="{3B783832-FC59-4396-BFF3-BCB0CB25953F}" destId="{8B9699D0-CE61-4C28-BF48-1A524691909C}" srcOrd="0" destOrd="0" presId="urn:microsoft.com/office/officeart/2005/8/layout/process4"/>
    <dgm:cxn modelId="{F4FF638F-A650-47CB-B283-8932BAC305DC}" srcId="{3B783832-FC59-4396-BFF3-BCB0CB25953F}" destId="{B998F1A0-9159-4BEA-BB3C-19B99D29CEB6}" srcOrd="1" destOrd="0" parTransId="{5902B58A-37FB-4166-A8E6-9D7AD267B76A}" sibTransId="{E376BC81-D96E-488F-89F2-F13F4A8980D2}"/>
    <dgm:cxn modelId="{82D54B96-4DDE-48F3-BB30-9AA0BA46C903}" srcId="{3B783832-FC59-4396-BFF3-BCB0CB25953F}" destId="{23EAC3E8-FFD2-4826-9E05-EB461411349E}" srcOrd="2" destOrd="0" parTransId="{C6F7D4B0-5725-4DC6-A970-C6E7D83DBEEB}" sibTransId="{13B76A20-F156-43F3-ABD0-8B986CA47EAC}"/>
    <dgm:cxn modelId="{91C772A0-4E6D-48EB-A0A6-7553BA3320BF}" type="presOf" srcId="{FCE3D5EE-2D87-4E37-B85B-E52AA0A8CADB}" destId="{5AF9174B-7B0B-4564-8416-64E869E3AD05}" srcOrd="0" destOrd="0" presId="urn:microsoft.com/office/officeart/2005/8/layout/process4"/>
    <dgm:cxn modelId="{5D6DB5C0-2DA7-4297-8F6D-A6CE29E28B53}" srcId="{3B783832-FC59-4396-BFF3-BCB0CB25953F}" destId="{17E2B424-216E-439F-9EE3-5671496D5DB4}" srcOrd="3" destOrd="0" parTransId="{36EEC2F5-04F1-403B-9631-15F68E24BD6D}" sibTransId="{89F2272B-378E-421D-BAEE-9B626928F964}"/>
    <dgm:cxn modelId="{A2C4F0CA-0C10-4314-86BA-F23D36B6D050}" type="presOf" srcId="{23EAC3E8-FFD2-4826-9E05-EB461411349E}" destId="{46583EF0-B629-4D86-AC56-8EB170258A99}" srcOrd="0" destOrd="0" presId="urn:microsoft.com/office/officeart/2005/8/layout/process4"/>
    <dgm:cxn modelId="{CF08B0E8-F2A2-4292-A091-AAB2E23E4D51}" type="presOf" srcId="{17E2B424-216E-439F-9EE3-5671496D5DB4}" destId="{3013525A-7B7D-40DF-8A02-89D84CEAC5AB}" srcOrd="0" destOrd="0" presId="urn:microsoft.com/office/officeart/2005/8/layout/process4"/>
    <dgm:cxn modelId="{FD5C1BEF-95F5-4F54-894E-5FBB020EE760}" type="presParOf" srcId="{8B9699D0-CE61-4C28-BF48-1A524691909C}" destId="{9A1B1915-AF3C-4450-8C6E-D4FBB81DCF85}" srcOrd="0" destOrd="0" presId="urn:microsoft.com/office/officeart/2005/8/layout/process4"/>
    <dgm:cxn modelId="{7D707A1A-641D-448D-B618-0E4CFABC4FC8}" type="presParOf" srcId="{9A1B1915-AF3C-4450-8C6E-D4FBB81DCF85}" destId="{3013525A-7B7D-40DF-8A02-89D84CEAC5AB}" srcOrd="0" destOrd="0" presId="urn:microsoft.com/office/officeart/2005/8/layout/process4"/>
    <dgm:cxn modelId="{81C22C57-2B04-4596-A13D-0DB75BA37452}" type="presParOf" srcId="{9A1B1915-AF3C-4450-8C6E-D4FBB81DCF85}" destId="{C9795002-D50F-4E65-BA2F-F6274B9CF58E}" srcOrd="1" destOrd="0" presId="urn:microsoft.com/office/officeart/2005/8/layout/process4"/>
    <dgm:cxn modelId="{ED9447D2-522E-4B2F-B7FD-4EF23279C567}" type="presParOf" srcId="{9A1B1915-AF3C-4450-8C6E-D4FBB81DCF85}" destId="{01F76B32-3B67-4838-B84C-963E5207076C}" srcOrd="2" destOrd="0" presId="urn:microsoft.com/office/officeart/2005/8/layout/process4"/>
    <dgm:cxn modelId="{2E42DF9D-846C-4834-B105-2DF1CAFAE0B3}" type="presParOf" srcId="{01F76B32-3B67-4838-B84C-963E5207076C}" destId="{5AF9174B-7B0B-4564-8416-64E869E3AD05}" srcOrd="0" destOrd="0" presId="urn:microsoft.com/office/officeart/2005/8/layout/process4"/>
    <dgm:cxn modelId="{64CAEA43-A610-495A-A5C3-64A5BAE21023}" type="presParOf" srcId="{8B9699D0-CE61-4C28-BF48-1A524691909C}" destId="{1E531266-8517-4BF2-9B99-A2252AF1EA4F}" srcOrd="1" destOrd="0" presId="urn:microsoft.com/office/officeart/2005/8/layout/process4"/>
    <dgm:cxn modelId="{85880759-5325-4DF5-8FD4-DC0FD84E58F6}" type="presParOf" srcId="{8B9699D0-CE61-4C28-BF48-1A524691909C}" destId="{D1229FAF-ACC2-479E-AFC1-78B24F2FC1E4}" srcOrd="2" destOrd="0" presId="urn:microsoft.com/office/officeart/2005/8/layout/process4"/>
    <dgm:cxn modelId="{65B77FDD-7F03-44C4-9C97-B544E8D96C9E}" type="presParOf" srcId="{D1229FAF-ACC2-479E-AFC1-78B24F2FC1E4}" destId="{46583EF0-B629-4D86-AC56-8EB170258A99}" srcOrd="0" destOrd="0" presId="urn:microsoft.com/office/officeart/2005/8/layout/process4"/>
    <dgm:cxn modelId="{076C1D69-EAD6-4D4A-B2D6-41B9ADE3EEAC}" type="presParOf" srcId="{8B9699D0-CE61-4C28-BF48-1A524691909C}" destId="{DC466AAF-63BE-4967-9FC8-E4C16F2A5CEF}" srcOrd="3" destOrd="0" presId="urn:microsoft.com/office/officeart/2005/8/layout/process4"/>
    <dgm:cxn modelId="{E646650E-93B9-4728-9127-4D7CA380C171}" type="presParOf" srcId="{8B9699D0-CE61-4C28-BF48-1A524691909C}" destId="{9A890F80-07CC-45CD-A9DE-B5740EDBFE80}" srcOrd="4" destOrd="0" presId="urn:microsoft.com/office/officeart/2005/8/layout/process4"/>
    <dgm:cxn modelId="{BB15B590-C002-4D26-AD90-C27E2D251DBA}" type="presParOf" srcId="{9A890F80-07CC-45CD-A9DE-B5740EDBFE80}" destId="{4B9BF5F9-95B6-4E63-9EC5-D5395E328664}" srcOrd="0" destOrd="0" presId="urn:microsoft.com/office/officeart/2005/8/layout/process4"/>
    <dgm:cxn modelId="{F750C9FF-CE29-4A35-8277-B0CEE7B6617F}" type="presParOf" srcId="{8B9699D0-CE61-4C28-BF48-1A524691909C}" destId="{8B357EBD-5C94-4589-8DC0-C810EE4D55E6}" srcOrd="5" destOrd="0" presId="urn:microsoft.com/office/officeart/2005/8/layout/process4"/>
    <dgm:cxn modelId="{DD7A3AB1-BA21-4BDC-B48B-B4FFE3C6444D}" type="presParOf" srcId="{8B9699D0-CE61-4C28-BF48-1A524691909C}" destId="{478FBD04-897C-4AC9-95B0-3B2AEF99BCE1}" srcOrd="6" destOrd="0" presId="urn:microsoft.com/office/officeart/2005/8/layout/process4"/>
    <dgm:cxn modelId="{892DE223-F682-4B84-B4E0-B8068B2D0A00}" type="presParOf" srcId="{478FBD04-897C-4AC9-95B0-3B2AEF99BCE1}" destId="{E9C34DD0-6A30-49BC-BC23-D0E0ADD6D038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95002-D50F-4E65-BA2F-F6274B9CF58E}">
      <dsp:nvSpPr>
        <dsp:cNvPr id="0" name=""/>
        <dsp:cNvSpPr/>
      </dsp:nvSpPr>
      <dsp:spPr>
        <a:xfrm>
          <a:off x="0" y="4473396"/>
          <a:ext cx="6427738" cy="97866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u="sng" kern="1200"/>
            <a:t>ALL</a:t>
          </a:r>
          <a:r>
            <a:rPr lang="en-US" sz="1800" kern="1200"/>
            <a:t> questions must also be submitted in writing to:</a:t>
          </a:r>
        </a:p>
      </dsp:txBody>
      <dsp:txXfrm>
        <a:off x="0" y="4473396"/>
        <a:ext cx="6427738" cy="528481"/>
      </dsp:txXfrm>
    </dsp:sp>
    <dsp:sp modelId="{5AF9174B-7B0B-4564-8416-64E869E3AD05}">
      <dsp:nvSpPr>
        <dsp:cNvPr id="0" name=""/>
        <dsp:cNvSpPr/>
      </dsp:nvSpPr>
      <dsp:spPr>
        <a:xfrm>
          <a:off x="0" y="4982304"/>
          <a:ext cx="6427738" cy="45018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Dnorkevicus@rideprt.org</a:t>
          </a:r>
        </a:p>
      </dsp:txBody>
      <dsp:txXfrm>
        <a:off x="0" y="4982304"/>
        <a:ext cx="6427738" cy="450188"/>
      </dsp:txXfrm>
    </dsp:sp>
    <dsp:sp modelId="{46583EF0-B629-4D86-AC56-8EB170258A99}">
      <dsp:nvSpPr>
        <dsp:cNvPr id="0" name=""/>
        <dsp:cNvSpPr/>
      </dsp:nvSpPr>
      <dsp:spPr>
        <a:xfrm rot="10800000">
          <a:off x="0" y="2982882"/>
          <a:ext cx="6427738" cy="1505194"/>
        </a:xfrm>
        <a:prstGeom prst="upArrowCallout">
          <a:avLst/>
        </a:prstGeom>
        <a:solidFill>
          <a:schemeClr val="accent2">
            <a:hueOff val="-143017"/>
            <a:satOff val="0"/>
            <a:lumOff val="33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If you are joining by phone, you need to announce yourself and the company you represent before asking your question.</a:t>
          </a:r>
        </a:p>
      </dsp:txBody>
      <dsp:txXfrm rot="10800000">
        <a:off x="0" y="2982882"/>
        <a:ext cx="6427738" cy="978030"/>
      </dsp:txXfrm>
    </dsp:sp>
    <dsp:sp modelId="{4B9BF5F9-95B6-4E63-9EC5-D5395E328664}">
      <dsp:nvSpPr>
        <dsp:cNvPr id="0" name=""/>
        <dsp:cNvSpPr/>
      </dsp:nvSpPr>
      <dsp:spPr>
        <a:xfrm rot="10800000">
          <a:off x="0" y="1492368"/>
          <a:ext cx="6427738" cy="1505194"/>
        </a:xfrm>
        <a:prstGeom prst="upArrowCallout">
          <a:avLst/>
        </a:prstGeom>
        <a:solidFill>
          <a:schemeClr val="accent2">
            <a:hueOff val="-286034"/>
            <a:satOff val="0"/>
            <a:lumOff val="679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If you are joining through Teams Virtual platform, all questions should be entered in the Chat Box.</a:t>
          </a:r>
        </a:p>
      </dsp:txBody>
      <dsp:txXfrm rot="10800000">
        <a:off x="0" y="1492368"/>
        <a:ext cx="6427738" cy="978030"/>
      </dsp:txXfrm>
    </dsp:sp>
    <dsp:sp modelId="{E9C34DD0-6A30-49BC-BC23-D0E0ADD6D038}">
      <dsp:nvSpPr>
        <dsp:cNvPr id="0" name=""/>
        <dsp:cNvSpPr/>
      </dsp:nvSpPr>
      <dsp:spPr>
        <a:xfrm rot="10800000">
          <a:off x="0" y="1854"/>
          <a:ext cx="6427738" cy="1505194"/>
        </a:xfrm>
        <a:prstGeom prst="upArrowCallout">
          <a:avLst/>
        </a:prstGeom>
        <a:solidFill>
          <a:schemeClr val="accent2">
            <a:hueOff val="-429051"/>
            <a:satOff val="0"/>
            <a:lumOff val="101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Please make sure your virtual microphones and phone are on mute throughout the duration of the meeting.</a:t>
          </a:r>
        </a:p>
      </dsp:txBody>
      <dsp:txXfrm rot="10800000">
        <a:off x="0" y="1854"/>
        <a:ext cx="6427738" cy="9780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849553-8BF3-37F4-5C7B-66A5622263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B3C7D3-D267-27C1-E5B8-B32B6903D93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52C726-705A-4C4F-9143-404900A71661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5164FC-1651-D1FF-EAC5-EB072EE1694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92CC26-75EF-2879-0444-5DA70FA90E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7D3D3-94FB-4CA4-B05B-D6CB16545E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64762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3C9572-DBB1-4959-94CA-23473A62F0A8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58DBF-2EAB-49C0-AC0C-F533E2DF43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21460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50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cover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20986185-F99F-5132-C0B2-395206103F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" y="0"/>
            <a:ext cx="121865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99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itl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FAAFF26B-9D15-61E3-CADA-46700C00C1B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1645920"/>
            <a:ext cx="9605836" cy="6315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4000" b="1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1B24F3D5-627D-CCDF-4FEF-08EC090B729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6612" y="2346664"/>
            <a:ext cx="9605836" cy="6315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FA37824B-7DA8-5959-CD73-43C622310D9F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36612" y="3052129"/>
            <a:ext cx="9605836" cy="37687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1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Presenter’s Name</a:t>
            </a:r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4E8D0155-24F8-3548-25C4-4D954330E5D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36612" y="3502873"/>
            <a:ext cx="9605836" cy="37687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Date of presentation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8CD1AD-4358-50DF-FE0C-5DFC69F7F7A9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11017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Section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0B239E0-573B-5888-F64C-1FF246D86D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5416" y="2847838"/>
            <a:ext cx="7821168" cy="594995"/>
          </a:xfrm>
          <a:prstGeom prst="rect">
            <a:avLst/>
          </a:prstGeom>
        </p:spPr>
        <p:txBody>
          <a:bodyPr/>
          <a:lstStyle>
            <a:lvl1pPr algn="ctr"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B0E4BF-6AE1-1309-CD0D-DD4D98204232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764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ext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5D353AF-9A00-28B9-ED40-C331EBD1BFA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8644" y="1258432"/>
            <a:ext cx="9503219" cy="4401703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Courier New" panose="02070309020205020404" pitchFamily="49" charset="0"/>
              <a:buChar char="o"/>
              <a:defRPr sz="1800" b="0">
                <a:latin typeface="+mn-lt"/>
              </a:defRPr>
            </a:lvl1pPr>
            <a:lvl2pPr marL="800100" indent="-342900">
              <a:buFont typeface="Arial" panose="020B0604020202020204" pitchFamily="34" charset="0"/>
              <a:buChar char="•"/>
              <a:defRPr sz="2000" b="1"/>
            </a:lvl2pPr>
            <a:lvl3pPr marL="1200150" indent="-285750">
              <a:buFont typeface="Arial" panose="020B0604020202020204" pitchFamily="34" charset="0"/>
              <a:buChar char="•"/>
              <a:defRPr sz="1800" b="1"/>
            </a:lvl3pPr>
            <a:lvl4pPr marL="1657350" indent="-285750">
              <a:buFont typeface="Arial" panose="020B0604020202020204" pitchFamily="34" charset="0"/>
              <a:buChar char="•"/>
              <a:defRPr sz="1600" b="1"/>
            </a:lvl4pPr>
            <a:lvl5pPr marL="2114550" indent="-285750">
              <a:buFont typeface="Arial" panose="020B0604020202020204" pitchFamily="34" charset="0"/>
              <a:buChar char="•"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err="1"/>
              <a:t>A;ldfj</a:t>
            </a:r>
            <a:endParaRPr lang="en-US"/>
          </a:p>
          <a:p>
            <a:pPr lvl="1"/>
            <a:r>
              <a:rPr lang="en-US" err="1"/>
              <a:t>Asdfasdf</a:t>
            </a:r>
            <a:endParaRPr lang="en-US"/>
          </a:p>
          <a:p>
            <a:pPr lvl="1"/>
            <a:r>
              <a:rPr lang="en-US" err="1"/>
              <a:t>Adsff</a:t>
            </a:r>
            <a:endParaRPr lang="en-US"/>
          </a:p>
          <a:p>
            <a:pPr lvl="1"/>
            <a:r>
              <a:rPr lang="en-US" err="1"/>
              <a:t>Adsf</a:t>
            </a:r>
            <a:endParaRPr lang="en-US"/>
          </a:p>
          <a:p>
            <a:pPr lvl="2"/>
            <a:r>
              <a:rPr lang="en-US" err="1"/>
              <a:t>Asdf</a:t>
            </a:r>
            <a:endParaRPr lang="en-US"/>
          </a:p>
          <a:p>
            <a:pPr lvl="2"/>
            <a:r>
              <a:rPr lang="en-US" err="1"/>
              <a:t>Adf</a:t>
            </a:r>
            <a:endParaRPr lang="en-US"/>
          </a:p>
          <a:p>
            <a:pPr lvl="3"/>
            <a:r>
              <a:rPr lang="en-US" err="1"/>
              <a:t>Adsf</a:t>
            </a:r>
            <a:endParaRPr lang="en-US"/>
          </a:p>
          <a:p>
            <a:pPr lvl="3"/>
            <a:endParaRPr lang="en-US"/>
          </a:p>
          <a:p>
            <a:pPr lvl="3"/>
            <a:r>
              <a:rPr lang="en-US" err="1"/>
              <a:t>Adsf</a:t>
            </a:r>
            <a:endParaRPr lang="en-US"/>
          </a:p>
          <a:p>
            <a:pPr lvl="4"/>
            <a:endParaRPr lang="en-US"/>
          </a:p>
          <a:p>
            <a:pPr lvl="2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FF0ABA-B61A-FC01-9328-2B6CCB375E4D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174704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wo-column text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5D353AF-9A00-28B9-ED40-C331EBD1BFA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8645" y="1222218"/>
            <a:ext cx="4621630" cy="4437917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Courier New" panose="02070309020205020404" pitchFamily="49" charset="0"/>
              <a:buChar char="o"/>
              <a:defRPr sz="1800" b="0">
                <a:latin typeface="+mn-lt"/>
              </a:defRPr>
            </a:lvl1pPr>
            <a:lvl2pPr marL="800100" indent="-342900">
              <a:buFont typeface="Arial" panose="020B0604020202020204" pitchFamily="34" charset="0"/>
              <a:buChar char="•"/>
              <a:defRPr sz="2000" b="1"/>
            </a:lvl2pPr>
            <a:lvl3pPr marL="1200150" indent="-285750">
              <a:buFont typeface="Arial" panose="020B0604020202020204" pitchFamily="34" charset="0"/>
              <a:buChar char="•"/>
              <a:defRPr sz="1800" b="1"/>
            </a:lvl3pPr>
            <a:lvl4pPr marL="1657350" indent="-285750">
              <a:buFont typeface="Arial" panose="020B0604020202020204" pitchFamily="34" charset="0"/>
              <a:buChar char="•"/>
              <a:defRPr sz="1600" b="1"/>
            </a:lvl4pPr>
            <a:lvl5pPr marL="2114550" indent="-285750">
              <a:buFont typeface="Arial" panose="020B0604020202020204" pitchFamily="34" charset="0"/>
              <a:buChar char="•"/>
              <a:defRPr sz="1600" b="1"/>
            </a:lvl5pPr>
            <a:lvl6pPr marL="2571750" indent="-285750">
              <a:buFont typeface="Arial" panose="020B0604020202020204" pitchFamily="34" charset="0"/>
              <a:buChar char="•"/>
              <a:defRPr sz="1600" b="1"/>
            </a:lvl6pPr>
            <a:lvl7pPr marL="3028950" indent="-285750">
              <a:buFont typeface="Arial" panose="020B0604020202020204" pitchFamily="34" charset="0"/>
              <a:buChar char="•"/>
              <a:defRPr sz="1600" b="1"/>
            </a:lvl7pPr>
            <a:lvl8pPr marL="3200400" indent="0" algn="l">
              <a:buFont typeface="Arial" panose="020B0604020202020204" pitchFamily="34" charset="0"/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1"/>
            <a:endParaRPr lang="en-US"/>
          </a:p>
          <a:p>
            <a:pPr lvl="1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2A5592-49C7-4370-5CD5-CDDA56ECF5F7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5658839" y="1222218"/>
            <a:ext cx="4621630" cy="4437917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Courier New" panose="02070309020205020404" pitchFamily="49" charset="0"/>
              <a:buChar char="o"/>
              <a:defRPr sz="18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23D77-F67E-78BB-82EB-BADDDE21A9B4}"/>
              </a:ext>
            </a:extLst>
          </p:cNvPr>
          <p:cNvSpPr txBox="1"/>
          <p:nvPr userDrawn="1"/>
        </p:nvSpPr>
        <p:spPr>
          <a:xfrm>
            <a:off x="9234536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725455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picture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125BF85-B4A3-C8D6-3E08-5D977AD51E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206500"/>
            <a:ext cx="9429205" cy="38096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3B54FE0-9505-964F-D2F4-285786422C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065713"/>
            <a:ext cx="9429205" cy="585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1"/>
            </a:lvl1pPr>
          </a:lstStyle>
          <a:p>
            <a:pPr lvl="0"/>
            <a:r>
              <a:rPr lang="en-US"/>
              <a:t>Please include a caption that describes what’s in the photo. You can add your photo credit here, too!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D5B270-1303-0930-4A14-CC017A8835FF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598239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wo-column picture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125BF85-B4A3-C8D6-3E08-5D977AD51E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1" y="1206500"/>
            <a:ext cx="4575771" cy="38096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3B54FE0-9505-964F-D2F4-285786422C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91634" y="5218112"/>
            <a:ext cx="4575770" cy="585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1"/>
            </a:lvl1pPr>
          </a:lstStyle>
          <a:p>
            <a:pPr lvl="0"/>
            <a:r>
              <a:rPr lang="en-US"/>
              <a:t>Please include a caption that describes what’s in the photo. You can add your photo credit here, too!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FCD83C06-8FC7-ACB9-74A1-D29F0400207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691633" y="1206499"/>
            <a:ext cx="4575771" cy="380963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32FF647-264A-E385-86BF-BB3B45CDE3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2" y="5218113"/>
            <a:ext cx="4575770" cy="585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1"/>
            </a:lvl1pPr>
          </a:lstStyle>
          <a:p>
            <a:pPr lvl="0"/>
            <a:r>
              <a:rPr lang="en-US"/>
              <a:t>Please include a caption that describes what’s in the photo. You can add your photo credit here, too!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A911F9-EC95-64F6-5037-F5669F386B50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52408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content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90C8B64C-AC00-A766-02E8-BC275E1D55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644" y="1249378"/>
            <a:ext cx="9464200" cy="4429046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75BE60-2A5A-CC4A-513E-193BED985E27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4275920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wo-column content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90C8B64C-AC00-A766-02E8-BC275E1D55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644" y="1258432"/>
            <a:ext cx="4658319" cy="4419992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10">
            <a:extLst>
              <a:ext uri="{FF2B5EF4-FFF2-40B4-BE49-F238E27FC236}">
                <a16:creationId xmlns:a16="http://schemas.microsoft.com/office/drawing/2014/main" id="{E741293B-BE31-D532-87FD-A011544991E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662631" y="1258432"/>
            <a:ext cx="4658319" cy="4419992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B4EF21-3522-7888-70B1-23E3BB0D96EF}"/>
              </a:ext>
            </a:extLst>
          </p:cNvPr>
          <p:cNvSpPr txBox="1"/>
          <p:nvPr userDrawn="1"/>
        </p:nvSpPr>
        <p:spPr>
          <a:xfrm>
            <a:off x="9243963" y="6156356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254218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questions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0756040-3021-B393-3E36-8C73A5D2EA4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043170" y="2889504"/>
            <a:ext cx="4105656" cy="2215897"/>
          </a:xfrm>
          <a:prstGeom prst="rect">
            <a:avLst/>
          </a:prstGeom>
        </p:spPr>
        <p:txBody>
          <a:bodyPr anchor="t"/>
          <a:lstStyle>
            <a:lvl1pPr marL="0" indent="0" algn="ctr">
              <a:buFont typeface="Courier New" panose="02070309020205020404" pitchFamily="49" charset="0"/>
              <a:buNone/>
              <a:defRPr sz="1400" b="0" i="1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Presenter’s Name</a:t>
            </a:r>
          </a:p>
          <a:p>
            <a:pPr lvl="0"/>
            <a:r>
              <a:rPr lang="en-US"/>
              <a:t>Presenter’s Title</a:t>
            </a:r>
          </a:p>
          <a:p>
            <a:pPr lvl="0"/>
            <a:r>
              <a:rPr lang="en-US"/>
              <a:t>Presenter’s email</a:t>
            </a:r>
          </a:p>
          <a:p>
            <a:pPr lvl="0"/>
            <a:r>
              <a:rPr lang="en-US"/>
              <a:t>Presenter’s phone number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3C1EC07-4C95-7BAE-DBBC-E9F6B85C61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62270" y="2156142"/>
            <a:ext cx="3267457" cy="594995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390778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end slide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20986185-F99F-5132-C0B2-395206103F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" y="0"/>
            <a:ext cx="121865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996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cover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 with low confidence">
            <a:extLst>
              <a:ext uri="{FF2B5EF4-FFF2-40B4-BE49-F238E27FC236}">
                <a16:creationId xmlns:a16="http://schemas.microsoft.com/office/drawing/2014/main" id="{A7183F8B-DCAF-10A4-28D1-5E30BDEAD4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" y="0"/>
            <a:ext cx="12174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374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itl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FAAFF26B-9D15-61E3-CADA-46700C00C1B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6612" y="1645920"/>
            <a:ext cx="9605836" cy="6315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4000"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1B24F3D5-627D-CCDF-4FEF-08EC090B729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6612" y="2346664"/>
            <a:ext cx="9605836" cy="6315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FA37824B-7DA8-5959-CD73-43C622310D9F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36612" y="3052129"/>
            <a:ext cx="9605836" cy="37687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Presenter’s Name</a:t>
            </a:r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4E8D0155-24F8-3548-25C4-4D954330E5D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36612" y="3502873"/>
            <a:ext cx="9605836" cy="376871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0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Date of presentation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8CD1AD-4358-50DF-FE0C-5DFC69F7F7A9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916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Section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0B239E0-573B-5888-F64C-1FF246D86D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5416" y="2847838"/>
            <a:ext cx="7821168" cy="59499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927A69-02D2-545C-D087-D4FF33419257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934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Content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5D353AF-9A00-28B9-ED40-C331EBD1BFA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8644" y="1258432"/>
            <a:ext cx="9503219" cy="4401703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Courier New" panose="02070309020205020404" pitchFamily="49" charset="0"/>
              <a:buChar char="o"/>
              <a:defRPr sz="1800" b="0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800100" indent="-342900">
              <a:buFont typeface="Arial" panose="020B0604020202020204" pitchFamily="34" charset="0"/>
              <a:buChar char="•"/>
              <a:defRPr sz="2000" b="1">
                <a:solidFill>
                  <a:srgbClr val="000000"/>
                </a:solidFill>
              </a:defRPr>
            </a:lvl2pPr>
            <a:lvl3pPr marL="1200150" indent="-285750">
              <a:buFont typeface="Arial" panose="020B0604020202020204" pitchFamily="34" charset="0"/>
              <a:buChar char="•"/>
              <a:defRPr sz="1800" b="1">
                <a:solidFill>
                  <a:srgbClr val="000000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 sz="1600" b="1">
                <a:solidFill>
                  <a:srgbClr val="000000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 sz="1600" b="1">
                <a:solidFill>
                  <a:srgbClr val="000000"/>
                </a:solidFill>
              </a:defRPr>
            </a:lvl5pPr>
            <a:lvl6pPr marL="2571750" indent="-285750">
              <a:buFont typeface="Arial" panose="020B0604020202020204" pitchFamily="34" charset="0"/>
              <a:buChar char="•"/>
              <a:defRPr sz="1600" b="1">
                <a:solidFill>
                  <a:srgbClr val="000000"/>
                </a:solidFill>
              </a:defRPr>
            </a:lvl6pPr>
            <a:lvl7pPr marL="3028950" indent="-285750">
              <a:buFont typeface="Arial" panose="020B0604020202020204" pitchFamily="34" charset="0"/>
              <a:buChar char="•"/>
              <a:defRPr sz="1600" b="1">
                <a:solidFill>
                  <a:srgbClr val="000000"/>
                </a:solidFill>
              </a:defRPr>
            </a:lvl7pPr>
            <a:lvl8pPr marL="3486150" indent="-285750">
              <a:buFont typeface="Arial" panose="020B0604020202020204" pitchFamily="34" charset="0"/>
              <a:buChar char="•"/>
              <a:defRPr sz="1600" b="1">
                <a:solidFill>
                  <a:srgbClr val="000000"/>
                </a:solidFill>
              </a:defRPr>
            </a:lvl8pPr>
            <a:lvl9pPr marL="3657600" indent="0">
              <a:buFont typeface="Arial" panose="020B0604020202020204" pitchFamily="34" charset="0"/>
              <a:buNone/>
              <a:defRPr sz="1600" b="1">
                <a:solidFill>
                  <a:srgbClr val="000000"/>
                </a:solidFill>
              </a:defRPr>
            </a:lvl9pPr>
          </a:lstStyle>
          <a:p>
            <a:pPr lvl="8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F4E2B4-94FF-9176-F78E-01D5A786B0C4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5862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wo-column text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5D353AF-9A00-28B9-ED40-C331EBD1BFA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8645" y="1222218"/>
            <a:ext cx="4621630" cy="4437917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Courier New" panose="02070309020205020404" pitchFamily="49" charset="0"/>
              <a:buChar char="o"/>
              <a:defRPr sz="1800" b="0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2A5592-49C7-4370-5CD5-CDDA56ECF5F7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5658839" y="1222218"/>
            <a:ext cx="4621630" cy="4437917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Courier New" panose="02070309020205020404" pitchFamily="49" charset="0"/>
              <a:buChar char="o"/>
              <a:defRPr sz="1800" b="0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097FE6-BC41-ABF5-2466-AF0928CC3611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235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125BF85-B4A3-C8D6-3E08-5D977AD51E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206500"/>
            <a:ext cx="9429205" cy="38096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3B54FE0-9505-964F-D2F4-285786422C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065713"/>
            <a:ext cx="9429205" cy="585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1">
                <a:solidFill>
                  <a:schemeClr val="accent4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/>
              <a:t>Please include a caption that describes what’s in the photo. You can add your photo credit here, too!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D01B0C-CD91-8AFD-05EC-03427FE79420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7380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wo-column picture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125BF85-B4A3-C8D6-3E08-5D977AD51E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1" y="1206500"/>
            <a:ext cx="4575771" cy="38096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3B54FE0-9505-964F-D2F4-285786422C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91634" y="5218112"/>
            <a:ext cx="4575770" cy="585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1">
                <a:solidFill>
                  <a:schemeClr val="accent4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/>
              <a:t>Please include a caption that describes what’s in the photo. You can add your photo credit here, too!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FCD83C06-8FC7-ACB9-74A1-D29F0400207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691633" y="1206499"/>
            <a:ext cx="4575771" cy="38096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32FF647-264A-E385-86BF-BB3B45CDE3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2" y="5218113"/>
            <a:ext cx="4575770" cy="585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1">
                <a:solidFill>
                  <a:schemeClr val="accent4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/>
              <a:t>Please include a caption that describes what’s in the photo. You can add your photo credit here, too!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553633-7DED-E61A-BBE8-B312F02D5B7A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088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content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90C8B64C-AC00-A766-02E8-BC275E1D55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644" y="1249378"/>
            <a:ext cx="9464200" cy="442904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3pPr>
            <a:lvl4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4pPr>
            <a:lvl5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BC6BD4-F8D5-3A9D-3F74-85C2ABEE0975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6906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two-column content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54B1CF12-F773-E688-C219-E054263BE1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644" y="391776"/>
            <a:ext cx="7821168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90C8B64C-AC00-A766-02E8-BC275E1D55A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644" y="1258432"/>
            <a:ext cx="4658319" cy="441999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3pPr>
            <a:lvl4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4pPr>
            <a:lvl5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10">
            <a:extLst>
              <a:ext uri="{FF2B5EF4-FFF2-40B4-BE49-F238E27FC236}">
                <a16:creationId xmlns:a16="http://schemas.microsoft.com/office/drawing/2014/main" id="{E741293B-BE31-D532-87FD-A011544991E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662631" y="1258432"/>
            <a:ext cx="4658319" cy="441999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2pPr>
            <a:lvl3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3pPr>
            <a:lvl4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4pPr>
            <a:lvl5pPr>
              <a:defRPr>
                <a:solidFill>
                  <a:schemeClr val="accent4">
                    <a:lumMod val="1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D9F876-0C88-DB08-DA44-37FE133CDB35}"/>
              </a:ext>
            </a:extLst>
          </p:cNvPr>
          <p:cNvSpPr txBox="1"/>
          <p:nvPr userDrawn="1"/>
        </p:nvSpPr>
        <p:spPr>
          <a:xfrm>
            <a:off x="9253390" y="6146929"/>
            <a:ext cx="4345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A5E91F52-EE36-4908-B4A2-B59DD72D4247}" type="slidenum">
              <a:rPr lang="en-US" sz="1200" smtClean="0">
                <a:solidFill>
                  <a:srgbClr val="000000"/>
                </a:solidFill>
              </a:rPr>
              <a:t>‹#›</a:t>
            </a:fld>
            <a:endParaRPr 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24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questions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0756040-3021-B393-3E36-8C73A5D2EA4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043170" y="2889504"/>
            <a:ext cx="4105656" cy="2215897"/>
          </a:xfrm>
          <a:prstGeom prst="rect">
            <a:avLst/>
          </a:prstGeom>
        </p:spPr>
        <p:txBody>
          <a:bodyPr anchor="t"/>
          <a:lstStyle>
            <a:lvl1pPr marL="0" indent="0" algn="ctr">
              <a:buFont typeface="Courier New" panose="02070309020205020404" pitchFamily="49" charset="0"/>
              <a:buNone/>
              <a:defRPr sz="1400" b="0" i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Presenter’s Name</a:t>
            </a:r>
          </a:p>
          <a:p>
            <a:pPr lvl="0"/>
            <a:r>
              <a:rPr lang="en-US"/>
              <a:t>Presenter’s Title</a:t>
            </a:r>
          </a:p>
          <a:p>
            <a:pPr lvl="0"/>
            <a:r>
              <a:rPr lang="en-US"/>
              <a:t>Presenter’s email</a:t>
            </a:r>
          </a:p>
          <a:p>
            <a:pPr lvl="0"/>
            <a:r>
              <a:rPr lang="en-US"/>
              <a:t>Presenter’s phone number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3C1EC07-4C95-7BAE-DBBC-E9F6B85C61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62270" y="2156142"/>
            <a:ext cx="3267457" cy="59499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>
                    <a:lumMod val="1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471792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T end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 with low confidence">
            <a:extLst>
              <a:ext uri="{FF2B5EF4-FFF2-40B4-BE49-F238E27FC236}">
                <a16:creationId xmlns:a16="http://schemas.microsoft.com/office/drawing/2014/main" id="{A7183F8B-DCAF-10A4-28D1-5E30BDEAD4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" y="0"/>
            <a:ext cx="12174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54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2139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49" r:id="rId2"/>
    <p:sldLayoutId id="2147483674" r:id="rId3"/>
    <p:sldLayoutId id="2147483656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77" r:id="rId10"/>
    <p:sldLayoutId id="214748370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308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DBEProgram@Portauthority.org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0594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34EC2D8-4C5F-60FD-7BD0-CD0FC2FEFF8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22602" y="825295"/>
            <a:ext cx="9503219" cy="4677147"/>
          </a:xfrm>
        </p:spPr>
        <p:txBody>
          <a:bodyPr/>
          <a:lstStyle/>
          <a:p>
            <a:pPr algn="ctr"/>
            <a:endParaRPr lang="en-US" sz="2400"/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INFORMATIONAL MEETING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REQUEST FOR PROPOSALS NO. 26-07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Learning Management Systems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June 18, 2026</a:t>
            </a:r>
          </a:p>
        </p:txBody>
      </p:sp>
    </p:spTree>
    <p:extLst>
      <p:ext uri="{BB962C8B-B14F-4D97-AF65-F5344CB8AC3E}">
        <p14:creationId xmlns:p14="http://schemas.microsoft.com/office/powerpoint/2010/main" val="1831432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3469A-EFA8-1BEA-A26F-D88041807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NTRODUCTIONS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F684C28-704C-C05A-F20E-E881754626F1}"/>
              </a:ext>
            </a:extLst>
          </p:cNvPr>
          <p:cNvSpPr txBox="1">
            <a:spLocks/>
          </p:cNvSpPr>
          <p:nvPr/>
        </p:nvSpPr>
        <p:spPr>
          <a:xfrm>
            <a:off x="838644" y="1387755"/>
            <a:ext cx="10454998" cy="448365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Deb Norkevicus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Services Contract Specialist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Provide an eBusiness Overview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Provide a general overview of the RFP requirements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Renelda Colvin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DBE/DB Contract Compliance Specialist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Will address the DBE / DB requirements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Danielle Jacobson / Steve Sarosi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Assist Director of Employment &amp; Development / Senior Learning &amp; Dev. Specialist (Project Manager for this RFP)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Will provide an overview of scope of services</a:t>
            </a:r>
          </a:p>
        </p:txBody>
      </p:sp>
    </p:spTree>
    <p:extLst>
      <p:ext uri="{BB962C8B-B14F-4D97-AF65-F5344CB8AC3E}">
        <p14:creationId xmlns:p14="http://schemas.microsoft.com/office/powerpoint/2010/main" val="577640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6C8F09-39F5-B40A-B0D3-D6AA309E208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" y="577516"/>
            <a:ext cx="3048000" cy="5082619"/>
          </a:xfrm>
        </p:spPr>
        <p:txBody>
          <a:bodyPr/>
          <a:lstStyle/>
          <a:p>
            <a:pPr algn="ctr"/>
            <a:endParaRPr 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VIRTUAL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AND PHONE</a:t>
            </a:r>
          </a:p>
          <a:p>
            <a:pPr marL="0" indent="0" algn="ctr">
              <a:buNone/>
            </a:pPr>
            <a:r>
              <a:rPr lang="en-US" sz="36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ETIQUETTE</a:t>
            </a: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5021F723-D6C3-5B13-48AA-1DBF03C04E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2743282"/>
              </p:ext>
            </p:extLst>
          </p:nvPr>
        </p:nvGraphicFramePr>
        <p:xfrm>
          <a:off x="3742957" y="545432"/>
          <a:ext cx="6427738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8892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02DDA539-AE13-F57C-5DEE-8F332FD7C77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8644" y="1258432"/>
            <a:ext cx="9503219" cy="4401703"/>
          </a:xfrm>
        </p:spPr>
        <p:txBody>
          <a:bodyPr/>
          <a:lstStyle/>
          <a:p>
            <a:pPr algn="ctr"/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eBusiness Overview</a:t>
            </a:r>
          </a:p>
        </p:txBody>
      </p:sp>
    </p:spTree>
    <p:extLst>
      <p:ext uri="{BB962C8B-B14F-4D97-AF65-F5344CB8AC3E}">
        <p14:creationId xmlns:p14="http://schemas.microsoft.com/office/powerpoint/2010/main" val="3200469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CF59793-9390-7D09-93D1-EC2E160A3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250906" cy="3393322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C2C1D0B-B99B-DFB1-5BC8-C905BC7940CD}"/>
              </a:ext>
            </a:extLst>
          </p:cNvPr>
          <p:cNvSpPr txBox="1">
            <a:spLocks/>
          </p:cNvSpPr>
          <p:nvPr/>
        </p:nvSpPr>
        <p:spPr>
          <a:xfrm>
            <a:off x="5317628" y="3464679"/>
            <a:ext cx="5614060" cy="24526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be registered:</a:t>
            </a:r>
          </a:p>
          <a:p>
            <a:pPr lvl="1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To receive notifications for this RFP</a:t>
            </a:r>
          </a:p>
          <a:p>
            <a:pPr lvl="1"/>
            <a:r>
              <a:rPr lang="en-US" sz="1600" u="sng">
                <a:latin typeface="Times New Roman" panose="02020603050405020304" pitchFamily="18" charset="0"/>
                <a:cs typeface="Times New Roman" panose="02020603050405020304" pitchFamily="18" charset="0"/>
              </a:rPr>
              <a:t>To submit a proposal for this RFP</a:t>
            </a:r>
          </a:p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Registration estimated time is 5-10 minutes to complete</a:t>
            </a:r>
          </a:p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Recommend registering when there is time to complete</a:t>
            </a:r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8CEDF421-9E5F-0C10-25C3-D8ED5DDAE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758" y="3464679"/>
            <a:ext cx="3101641" cy="2452687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Registration</a:t>
            </a:r>
          </a:p>
        </p:txBody>
      </p:sp>
    </p:spTree>
    <p:extLst>
      <p:ext uri="{BB962C8B-B14F-4D97-AF65-F5344CB8AC3E}">
        <p14:creationId xmlns:p14="http://schemas.microsoft.com/office/powerpoint/2010/main" val="2747024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A87EE69-F1B3-EF84-4C85-5639CD23D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1000"/>
              </a:spcBef>
            </a:pP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Already Registered?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6013C27-4298-037B-11F7-1A8E28D7CFD1}"/>
              </a:ext>
            </a:extLst>
          </p:cNvPr>
          <p:cNvSpPr txBox="1">
            <a:spLocks/>
          </p:cNvSpPr>
          <p:nvPr/>
        </p:nvSpPr>
        <p:spPr>
          <a:xfrm>
            <a:off x="1991225" y="1403797"/>
            <a:ext cx="7293023" cy="368335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Great! Please check your credentials!</a:t>
            </a:r>
          </a:p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Don’t remember your User ID or Password?</a:t>
            </a:r>
          </a:p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Getting an error message?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Contact </a:t>
            </a:r>
            <a:r>
              <a:rPr lang="en-US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Deb Norkevicus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at: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DNorkevicus@rideprt.org</a:t>
            </a:r>
          </a:p>
          <a:p>
            <a:pPr marL="914400" lvl="2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69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2B8060-FA9E-61B5-FCE9-060DC2E1B6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2" r="17791"/>
          <a:stretch/>
        </p:blipFill>
        <p:spPr>
          <a:xfrm>
            <a:off x="0" y="0"/>
            <a:ext cx="2952121" cy="5823274"/>
          </a:xfrm>
          <a:prstGeom prst="rect">
            <a:avLst/>
          </a:prstGeom>
          <a:effectLst/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8D4685B-0602-64A9-C415-315518319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6066" y="634181"/>
            <a:ext cx="4939868" cy="1286160"/>
          </a:xfrm>
        </p:spPr>
        <p:txBody>
          <a:bodyPr anchor="b">
            <a:normAutofit/>
          </a:bodyPr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not wait!!!!!!!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4EEAB9E-AD68-A497-2AA6-8240B6411EA3}"/>
              </a:ext>
            </a:extLst>
          </p:cNvPr>
          <p:cNvSpPr txBox="1">
            <a:spLocks/>
          </p:cNvSpPr>
          <p:nvPr/>
        </p:nvSpPr>
        <p:spPr>
          <a:xfrm>
            <a:off x="3626067" y="2743200"/>
            <a:ext cx="4939867" cy="37854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Navigating eBusiness takes time</a:t>
            </a:r>
          </a:p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Uploading documents takes time</a:t>
            </a:r>
          </a:p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Submitting the proposal takes time</a:t>
            </a:r>
          </a:p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You may get an error message </a:t>
            </a:r>
          </a:p>
          <a:p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The system will kick you out when the event closes</a:t>
            </a:r>
          </a:p>
          <a:p>
            <a:r>
              <a:rPr lang="en-US" sz="1700" b="1">
                <a:latin typeface="Times New Roman" panose="02020603050405020304" pitchFamily="18" charset="0"/>
                <a:cs typeface="Times New Roman" panose="02020603050405020304" pitchFamily="18" charset="0"/>
              </a:rPr>
              <a:t>PLEASE ALLOW YOURSELF ENOUGH TIME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DCAD564-31B5-271F-43F8-599FFEE39BDA}"/>
              </a:ext>
            </a:extLst>
          </p:cNvPr>
          <p:cNvCxnSpPr/>
          <p:nvPr/>
        </p:nvCxnSpPr>
        <p:spPr>
          <a:xfrm>
            <a:off x="3626067" y="2295728"/>
            <a:ext cx="52650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177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4D7917-4FE5-E80D-8E0E-A14CB1FCC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27158" cy="589225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DD0020B-83E7-4D07-690E-2A88D5BE4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0934" y="629266"/>
            <a:ext cx="4817137" cy="167660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browser compatibility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EA3DCEA-5664-16A3-D18C-EBA07C4C3A09}"/>
              </a:ext>
            </a:extLst>
          </p:cNvPr>
          <p:cNvSpPr txBox="1">
            <a:spLocks/>
          </p:cNvSpPr>
          <p:nvPr/>
        </p:nvSpPr>
        <p:spPr>
          <a:xfrm>
            <a:off x="3910935" y="2438400"/>
            <a:ext cx="4817136" cy="37854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Recommended Browsers: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Chrome</a:t>
            </a:r>
          </a:p>
          <a:p>
            <a:pPr lvl="1"/>
            <a:r>
              <a:rPr lang="en-US" sz="2000" err="1">
                <a:latin typeface="Times New Roman" panose="02020603050405020304" pitchFamily="18" charset="0"/>
                <a:cs typeface="Times New Roman" panose="02020603050405020304" pitchFamily="18" charset="0"/>
              </a:rPr>
              <a:t>FireFox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Edge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Safari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Not mobile friendly</a:t>
            </a:r>
          </a:p>
        </p:txBody>
      </p:sp>
    </p:spTree>
    <p:extLst>
      <p:ext uri="{BB962C8B-B14F-4D97-AF65-F5344CB8AC3E}">
        <p14:creationId xmlns:p14="http://schemas.microsoft.com/office/powerpoint/2010/main" val="3680320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1B78C126-5BA1-053D-9253-B4BED206ED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83" r="3852"/>
          <a:stretch/>
        </p:blipFill>
        <p:spPr>
          <a:xfrm>
            <a:off x="0" y="0"/>
            <a:ext cx="4983960" cy="5743074"/>
          </a:xfrm>
          <a:prstGeom prst="rect">
            <a:avLst/>
          </a:prstGeom>
          <a:noFill/>
          <a:effectLst/>
        </p:spPr>
      </p:pic>
      <p:sp>
        <p:nvSpPr>
          <p:cNvPr id="6" name="Title 3">
            <a:extLst>
              <a:ext uri="{FF2B5EF4-FFF2-40B4-BE49-F238E27FC236}">
                <a16:creationId xmlns:a16="http://schemas.microsoft.com/office/drawing/2014/main" id="{2FB27501-43F7-94BF-B3FF-608E6DD93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4313" y="629266"/>
            <a:ext cx="4056171" cy="167660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35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overview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E2EF3A90-2E54-A068-C24B-009A201D051E}"/>
              </a:ext>
            </a:extLst>
          </p:cNvPr>
          <p:cNvSpPr txBox="1">
            <a:spLocks/>
          </p:cNvSpPr>
          <p:nvPr/>
        </p:nvSpPr>
        <p:spPr>
          <a:xfrm>
            <a:off x="6034314" y="2438401"/>
            <a:ext cx="2750277" cy="3779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/>
              <a:t>Login</a:t>
            </a:r>
          </a:p>
          <a:p>
            <a:r>
              <a:rPr lang="en-US" sz="2000"/>
              <a:t>Download User Guide</a:t>
            </a:r>
          </a:p>
          <a:p>
            <a:r>
              <a:rPr lang="en-US" sz="2000"/>
              <a:t>Register</a:t>
            </a:r>
          </a:p>
          <a:p>
            <a:r>
              <a:rPr lang="en-US" sz="2000"/>
              <a:t>Reset Password</a:t>
            </a:r>
          </a:p>
        </p:txBody>
      </p:sp>
    </p:spTree>
    <p:extLst>
      <p:ext uri="{BB962C8B-B14F-4D97-AF65-F5344CB8AC3E}">
        <p14:creationId xmlns:p14="http://schemas.microsoft.com/office/powerpoint/2010/main" val="1842202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03C6D28-67CB-0288-4714-59029A10D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8325853" cy="913924"/>
          </a:xfrm>
        </p:spPr>
        <p:txBody>
          <a:bodyPr/>
          <a:lstStyle/>
          <a:p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Overview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CBA2DCAF-F77D-8AF0-96F7-57C628210973}"/>
              </a:ext>
            </a:extLst>
          </p:cNvPr>
          <p:cNvSpPr txBox="1">
            <a:spLocks/>
          </p:cNvSpPr>
          <p:nvPr/>
        </p:nvSpPr>
        <p:spPr>
          <a:xfrm>
            <a:off x="280736" y="2205555"/>
            <a:ext cx="4154905" cy="1182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>
                <a:solidFill>
                  <a:schemeClr val="accent1"/>
                </a:solidFill>
              </a:rPr>
              <a:t>View Events and Place Bids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C18E767F-2848-CE3E-301A-FF41FE5409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5598"/>
          <a:stretch/>
        </p:blipFill>
        <p:spPr>
          <a:xfrm>
            <a:off x="5930821" y="913924"/>
            <a:ext cx="4196512" cy="49487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1814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ECB6AE4-4249-4308-C758-8B9B73B33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337" y="64168"/>
            <a:ext cx="5069305" cy="986771"/>
          </a:xfrm>
        </p:spPr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</a:t>
            </a:r>
            <a:b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E1C11A67-C168-F806-F9DC-2A6F12364A90}"/>
              </a:ext>
            </a:extLst>
          </p:cNvPr>
          <p:cNvSpPr txBox="1">
            <a:spLocks/>
          </p:cNvSpPr>
          <p:nvPr/>
        </p:nvSpPr>
        <p:spPr>
          <a:xfrm>
            <a:off x="0" y="1724051"/>
            <a:ext cx="4267200" cy="34098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r"/>
            <a:r>
              <a:rPr lang="en-US" sz="2000" b="1"/>
              <a:t>This page takes time to load!</a:t>
            </a:r>
          </a:p>
          <a:p>
            <a:pPr algn="r"/>
            <a:r>
              <a:rPr lang="en-US" sz="2000"/>
              <a:t>Displays all Sourcing Events</a:t>
            </a:r>
          </a:p>
          <a:p>
            <a:pPr algn="r"/>
            <a:r>
              <a:rPr lang="en-US" sz="2000"/>
              <a:t>Enter Event ID</a:t>
            </a:r>
          </a:p>
          <a:p>
            <a:pPr algn="r"/>
            <a:r>
              <a:rPr lang="en-US" sz="2000"/>
              <a:t>Search</a:t>
            </a:r>
          </a:p>
          <a:p>
            <a:pPr algn="r"/>
            <a:r>
              <a:rPr lang="en-US" sz="2000"/>
              <a:t>Click Event ID</a:t>
            </a: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1E927832-FC36-D303-CD30-F9A4FE8CB0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7497" b="1"/>
          <a:stretch/>
        </p:blipFill>
        <p:spPr>
          <a:xfrm>
            <a:off x="5524502" y="0"/>
            <a:ext cx="4516744" cy="580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57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A42FB083-6F6A-74A0-CDA0-210811942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069305" cy="986771"/>
          </a:xfrm>
        </p:spPr>
        <p:txBody>
          <a:bodyPr/>
          <a:lstStyle/>
          <a:p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</a:t>
            </a:r>
            <a:b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345F83E5-3E09-1C31-622A-82F751DAEC4D}"/>
              </a:ext>
            </a:extLst>
          </p:cNvPr>
          <p:cNvSpPr txBox="1">
            <a:spLocks/>
          </p:cNvSpPr>
          <p:nvPr/>
        </p:nvSpPr>
        <p:spPr>
          <a:xfrm>
            <a:off x="7449597" y="1926173"/>
            <a:ext cx="4742403" cy="28543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/>
              <a:t>Contact Info</a:t>
            </a:r>
            <a:br>
              <a:rPr lang="en-US" sz="2000"/>
            </a:br>
            <a:endParaRPr lang="en-US" sz="2000"/>
          </a:p>
          <a:p>
            <a:r>
              <a:rPr lang="en-US" sz="2000"/>
              <a:t>Discuss Event in Forum is disabled</a:t>
            </a:r>
            <a:br>
              <a:rPr lang="en-US" sz="2000"/>
            </a:br>
            <a:endParaRPr lang="en-US" sz="2000"/>
          </a:p>
          <a:p>
            <a:r>
              <a:rPr lang="en-US" sz="2000"/>
              <a:t>Please contact the Contract Specialist directly</a:t>
            </a:r>
            <a:br>
              <a:rPr lang="en-US" sz="2000"/>
            </a:br>
            <a:endParaRPr lang="en-US" sz="2000"/>
          </a:p>
          <a:p>
            <a:r>
              <a:rPr lang="en-US" sz="2000"/>
              <a:t>Click View/Bid on Event</a:t>
            </a: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253D7ED7-F7B7-F79A-8131-B4CAC6AB0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10" y="1628274"/>
            <a:ext cx="6741695" cy="412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43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B7D48455-6E50-CE0F-4BC8-AB749F327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069305" cy="986771"/>
          </a:xfrm>
        </p:spPr>
        <p:txBody>
          <a:bodyPr/>
          <a:lstStyle/>
          <a:p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</a:t>
            </a:r>
            <a:b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3AA02E0-6787-78EC-BC33-6722AD0F0289}"/>
              </a:ext>
            </a:extLst>
          </p:cNvPr>
          <p:cNvSpPr txBox="1">
            <a:spLocks/>
          </p:cNvSpPr>
          <p:nvPr/>
        </p:nvSpPr>
        <p:spPr>
          <a:xfrm>
            <a:off x="5093918" y="507538"/>
            <a:ext cx="4229100" cy="1465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/>
              <a:t>Answer General Event Questions</a:t>
            </a:r>
          </a:p>
          <a:p>
            <a:r>
              <a:rPr lang="en-US" sz="1700"/>
              <a:t>Provides Ideal Answer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C1DA79B9-A04E-CDD5-C004-445481A6FF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635"/>
          <a:stretch/>
        </p:blipFill>
        <p:spPr>
          <a:xfrm>
            <a:off x="0" y="1494278"/>
            <a:ext cx="10187837" cy="424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707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B1C82936-194B-9407-D278-BD0AB4C00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069305" cy="986771"/>
          </a:xfrm>
        </p:spPr>
        <p:txBody>
          <a:bodyPr/>
          <a:lstStyle/>
          <a:p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</a:t>
            </a:r>
            <a:b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9344F5C-5E6E-C0C9-AB03-C8F75D469471}"/>
              </a:ext>
            </a:extLst>
          </p:cNvPr>
          <p:cNvSpPr txBox="1">
            <a:spLocks/>
          </p:cNvSpPr>
          <p:nvPr/>
        </p:nvSpPr>
        <p:spPr>
          <a:xfrm>
            <a:off x="4643181" y="149318"/>
            <a:ext cx="5069305" cy="1823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/>
              <a:t>Leave Line Item information blank</a:t>
            </a:r>
          </a:p>
          <a:p>
            <a:r>
              <a:rPr lang="en-US" sz="2000"/>
              <a:t>Event Comments and Attachments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0C84932F-DFC5-6D45-C755-D38CB3BA3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3179"/>
            <a:ext cx="8967537" cy="380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16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13AABA1F-23F1-5EB2-51CC-56CBFEA3E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336" y="497305"/>
            <a:ext cx="5069305" cy="986772"/>
          </a:xfrm>
        </p:spPr>
        <p:txBody>
          <a:bodyPr/>
          <a:lstStyle/>
          <a:p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</a:t>
            </a:r>
            <a:b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050761C2-3FB4-C88C-61DF-C924C71B3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8141" y="1484077"/>
            <a:ext cx="6286344" cy="4258997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B017BC8-ADDC-C8D5-D18E-F0663B4E073B}"/>
              </a:ext>
            </a:extLst>
          </p:cNvPr>
          <p:cNvSpPr txBox="1">
            <a:spLocks/>
          </p:cNvSpPr>
          <p:nvPr/>
        </p:nvSpPr>
        <p:spPr>
          <a:xfrm>
            <a:off x="803136" y="2097566"/>
            <a:ext cx="3719703" cy="35225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/>
              <a:t>Download RFP Documents</a:t>
            </a:r>
          </a:p>
          <a:p>
            <a:r>
              <a:rPr lang="en-US" sz="1700"/>
              <a:t>Upload Proposal</a:t>
            </a:r>
          </a:p>
        </p:txBody>
      </p:sp>
    </p:spTree>
    <p:extLst>
      <p:ext uri="{BB962C8B-B14F-4D97-AF65-F5344CB8AC3E}">
        <p14:creationId xmlns:p14="http://schemas.microsoft.com/office/powerpoint/2010/main" val="2165899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E7D9B95-35EA-02D7-EB81-8BCB1FC5A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Overview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B2308B1-7EB8-DB89-01DE-6C9BB173EE72}"/>
              </a:ext>
            </a:extLst>
          </p:cNvPr>
          <p:cNvSpPr txBox="1">
            <a:spLocks/>
          </p:cNvSpPr>
          <p:nvPr/>
        </p:nvSpPr>
        <p:spPr>
          <a:xfrm>
            <a:off x="756137" y="1459907"/>
            <a:ext cx="8243483" cy="767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Enter Attachment Description</a:t>
            </a:r>
          </a:p>
          <a:p>
            <a:r>
              <a:rPr lang="en-US" sz="1600"/>
              <a:t>Click Add New Attachment for each additional document</a:t>
            </a:r>
          </a:p>
          <a:p>
            <a:r>
              <a:rPr lang="en-US" sz="1600"/>
              <a:t>Click Ok</a:t>
            </a:r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D3F393F-A075-D209-4455-A5064530E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154" y="2700947"/>
            <a:ext cx="7886696" cy="299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219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73466CFB-8F33-B3EF-C1F7-EA1FE3424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069305" cy="986771"/>
          </a:xfrm>
        </p:spPr>
        <p:txBody>
          <a:bodyPr/>
          <a:lstStyle/>
          <a:p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</a:t>
            </a:r>
            <a:b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70836EE-5D62-4F38-E6FF-D22E3F274D49}"/>
              </a:ext>
            </a:extLst>
          </p:cNvPr>
          <p:cNvSpPr txBox="1">
            <a:spLocks/>
          </p:cNvSpPr>
          <p:nvPr/>
        </p:nvSpPr>
        <p:spPr>
          <a:xfrm>
            <a:off x="6808121" y="2442229"/>
            <a:ext cx="3035468" cy="986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>
                <a:solidFill>
                  <a:srgbClr val="FFFFFF"/>
                </a:solidFill>
              </a:rPr>
              <a:t>Save for Later vs. Submit Bid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B3A5077E-B41E-F01B-7ECA-A5C1224BB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7" y="1377602"/>
            <a:ext cx="4459138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40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0950D48-6621-62DB-3243-674A09A94E0A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540791" y="1490870"/>
            <a:ext cx="8715503" cy="2663567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7758C35-82BB-97A7-6465-58C4DB0AA2AF}"/>
              </a:ext>
            </a:extLst>
          </p:cNvPr>
          <p:cNvSpPr txBox="1">
            <a:spLocks/>
          </p:cNvSpPr>
          <p:nvPr/>
        </p:nvSpPr>
        <p:spPr>
          <a:xfrm>
            <a:off x="749339" y="4247148"/>
            <a:ext cx="6249619" cy="11199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/>
              <a:t>Click OK</a:t>
            </a:r>
          </a:p>
          <a:p>
            <a:r>
              <a:rPr lang="en-US" sz="1400"/>
              <a:t>Done!</a:t>
            </a:r>
          </a:p>
          <a:p>
            <a:r>
              <a:rPr lang="en-US" sz="1400"/>
              <a:t>You will receive an email confirmation that the proposal was submitted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87F24B4D-BAB8-72E1-C9DF-1BE7548FE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644" y="391776"/>
            <a:ext cx="7821168" cy="594995"/>
          </a:xfrm>
        </p:spPr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Portal Overview</a:t>
            </a:r>
          </a:p>
        </p:txBody>
      </p:sp>
    </p:spTree>
    <p:extLst>
      <p:ext uri="{BB962C8B-B14F-4D97-AF65-F5344CB8AC3E}">
        <p14:creationId xmlns:p14="http://schemas.microsoft.com/office/powerpoint/2010/main" val="467535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72D81C-3C8A-60C2-6B86-C98BC1FBB3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32"/>
          <a:stretch/>
        </p:blipFill>
        <p:spPr>
          <a:xfrm>
            <a:off x="19" y="10"/>
            <a:ext cx="9625243" cy="3905898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ADB19BF-0481-D558-7DA6-3DFAC5531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ebusiness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EA013F8-E8EF-A17C-6246-F2F6D60F6B48}"/>
              </a:ext>
            </a:extLst>
          </p:cNvPr>
          <p:cNvSpPr txBox="1">
            <a:spLocks/>
          </p:cNvSpPr>
          <p:nvPr/>
        </p:nvSpPr>
        <p:spPr>
          <a:xfrm>
            <a:off x="3167986" y="3752850"/>
            <a:ext cx="5614060" cy="24526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Carefully select categories related to your type of business</a:t>
            </a:r>
            <a:endParaRPr lang="en-US" sz="1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STRONGLY encourage to register multiple personnel</a:t>
            </a:r>
          </a:p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Be proactive in updating eBusiness registration information</a:t>
            </a:r>
          </a:p>
          <a:p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Be proactive in checking PRT’s website</a:t>
            </a:r>
          </a:p>
        </p:txBody>
      </p:sp>
    </p:spTree>
    <p:extLst>
      <p:ext uri="{BB962C8B-B14F-4D97-AF65-F5344CB8AC3E}">
        <p14:creationId xmlns:p14="http://schemas.microsoft.com/office/powerpoint/2010/main" val="1967037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28EDFC-6E97-100D-A8F2-5BFADD9D16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3" r="38300" b="-2"/>
          <a:stretch/>
        </p:blipFill>
        <p:spPr>
          <a:xfrm>
            <a:off x="20" y="11"/>
            <a:ext cx="2943989" cy="5807232"/>
          </a:xfrm>
          <a:prstGeom prst="rect">
            <a:avLst/>
          </a:prstGeom>
          <a:effectLst/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92CEE89-AC04-BA50-0809-B51C67E4F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eBusiness Support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0BBE019-A8D9-6EC0-E4F2-40FB5DCC7360}"/>
              </a:ext>
            </a:extLst>
          </p:cNvPr>
          <p:cNvSpPr txBox="1">
            <a:spLocks/>
          </p:cNvSpPr>
          <p:nvPr/>
        </p:nvSpPr>
        <p:spPr>
          <a:xfrm>
            <a:off x="3724073" y="2443313"/>
            <a:ext cx="6045569" cy="37854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Please contact the following for eBusiness questions: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Deb Norkevicus at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DNorkevicus@rideprt.org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9E454E9-C334-9A63-5AF3-A831B9BF067D}"/>
              </a:ext>
            </a:extLst>
          </p:cNvPr>
          <p:cNvCxnSpPr/>
          <p:nvPr/>
        </p:nvCxnSpPr>
        <p:spPr>
          <a:xfrm>
            <a:off x="3560323" y="2110902"/>
            <a:ext cx="614788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5100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E9B6E-3A32-43E6-F419-BCE606CFA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079" y="2045732"/>
            <a:ext cx="7821168" cy="594995"/>
          </a:xfrm>
        </p:spPr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Overview </a:t>
            </a:r>
            <a:b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b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RFP Requirements</a:t>
            </a:r>
          </a:p>
        </p:txBody>
      </p:sp>
    </p:spTree>
    <p:extLst>
      <p:ext uri="{BB962C8B-B14F-4D97-AF65-F5344CB8AC3E}">
        <p14:creationId xmlns:p14="http://schemas.microsoft.com/office/powerpoint/2010/main" val="3210342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0A74A6-60FC-D967-9841-5B7201D4E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644" y="391776"/>
            <a:ext cx="7821168" cy="594995"/>
          </a:xfrm>
        </p:spPr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ENERAL </a:t>
            </a: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NFORMATION</a:t>
            </a:r>
            <a:endParaRPr lang="en-US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82412EF-A147-589E-4EFA-3AD9BB876B86}"/>
              </a:ext>
            </a:extLst>
          </p:cNvPr>
          <p:cNvSpPr txBox="1">
            <a:spLocks/>
          </p:cNvSpPr>
          <p:nvPr/>
        </p:nvSpPr>
        <p:spPr>
          <a:xfrm>
            <a:off x="838644" y="1115040"/>
            <a:ext cx="9813314" cy="425906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PRT is requesting proposals for: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Learning Management Systems</a:t>
            </a:r>
          </a:p>
          <a:p>
            <a:pPr marL="457200" lvl="1" indent="0"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Term of the Agreement: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3-year period with the option to extend up to an additional 2 years.</a:t>
            </a:r>
          </a:p>
        </p:txBody>
      </p:sp>
    </p:spTree>
    <p:extLst>
      <p:ext uri="{BB962C8B-B14F-4D97-AF65-F5344CB8AC3E}">
        <p14:creationId xmlns:p14="http://schemas.microsoft.com/office/powerpoint/2010/main" val="8574387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BCC6C02-ED32-FA4C-CC05-097B6B72B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644" y="391776"/>
            <a:ext cx="7821168" cy="594995"/>
          </a:xfrm>
        </p:spPr>
        <p:txBody>
          <a:bodyPr/>
          <a:lstStyle/>
          <a:p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ENERAL </a:t>
            </a: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NFORMATION</a:t>
            </a:r>
            <a:endParaRPr lang="en-US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FFFD45-BABD-91FD-25CC-2D594B33FD8B}"/>
              </a:ext>
            </a:extLst>
          </p:cNvPr>
          <p:cNvSpPr txBox="1">
            <a:spLocks/>
          </p:cNvSpPr>
          <p:nvPr/>
        </p:nvSpPr>
        <p:spPr>
          <a:xfrm>
            <a:off x="838644" y="1451923"/>
            <a:ext cx="9604767" cy="38419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Proposals must be submitted electronically through PRT’s eBusiness system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By 2:00 p.m., prevailing time, July 7, 2026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have been provided in Exhibit 9 of the RFP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Questions must be received in writing no later than 10 days before Proposals are due.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Cut off date is June 29, 2026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Procedural, please contact, Deb Norkevicus</a:t>
            </a:r>
            <a:endParaRPr lang="en-US" sz="200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Clarifications and questions to the RFP </a:t>
            </a:r>
          </a:p>
          <a:p>
            <a:pPr lvl="2"/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MUST BE IN WRITING</a:t>
            </a:r>
          </a:p>
          <a:p>
            <a:pPr lvl="2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Email DNorkevicus@rideprt.org or Fax (412) 566-5359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Tentative Presentation for Board Approval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101775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1F5CD00F-BEA5-73D7-5350-450C1F4BA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47" y="391776"/>
            <a:ext cx="9095874" cy="594995"/>
          </a:xfrm>
        </p:spPr>
        <p:txBody>
          <a:bodyPr/>
          <a:lstStyle/>
          <a:p>
            <a:pPr algn="l"/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ECTION</a:t>
            </a: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2.1.2</a:t>
            </a:r>
            <a:b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DB/DBE S</a:t>
            </a: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UBCONTRACTOR</a:t>
            </a:r>
            <a:r>
              <a:rPr lang="en-US" sz="32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ARTICIPATION</a:t>
            </a:r>
            <a:endParaRPr lang="en-US" sz="40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62E0C18-9821-666D-9008-4DCD27933161}"/>
              </a:ext>
            </a:extLst>
          </p:cNvPr>
          <p:cNvSpPr txBox="1">
            <a:spLocks/>
          </p:cNvSpPr>
          <p:nvPr/>
        </p:nvSpPr>
        <p:spPr>
          <a:xfrm>
            <a:off x="948489" y="1314605"/>
            <a:ext cx="8628648" cy="368335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Inclusion of DB/DBE participation will be accounted for in the proposal evaluation process.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Certified DBEs can be found on the PAUCP website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https://paucp.dbesystem.com 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 list of potential DBE firms will be provided in TM#2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If assistance is required in obtaining DB/DBEs: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3FEF79A-DCCB-B174-6B1E-AA62ECD54D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589682"/>
              </p:ext>
            </p:extLst>
          </p:nvPr>
        </p:nvGraphicFramePr>
        <p:xfrm>
          <a:off x="2347160" y="4269892"/>
          <a:ext cx="7497680" cy="1456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420">
                  <a:extLst>
                    <a:ext uri="{9D8B030D-6E8A-4147-A177-3AD203B41FA5}">
                      <a16:colId xmlns:a16="http://schemas.microsoft.com/office/drawing/2014/main" val="307504191"/>
                    </a:ext>
                  </a:extLst>
                </a:gridCol>
                <a:gridCol w="1874420">
                  <a:extLst>
                    <a:ext uri="{9D8B030D-6E8A-4147-A177-3AD203B41FA5}">
                      <a16:colId xmlns:a16="http://schemas.microsoft.com/office/drawing/2014/main" val="2600746882"/>
                    </a:ext>
                  </a:extLst>
                </a:gridCol>
                <a:gridCol w="1874420">
                  <a:extLst>
                    <a:ext uri="{9D8B030D-6E8A-4147-A177-3AD203B41FA5}">
                      <a16:colId xmlns:a16="http://schemas.microsoft.com/office/drawing/2014/main" val="2259904930"/>
                    </a:ext>
                  </a:extLst>
                </a:gridCol>
                <a:gridCol w="1874420">
                  <a:extLst>
                    <a:ext uri="{9D8B030D-6E8A-4147-A177-3AD203B41FA5}">
                      <a16:colId xmlns:a16="http://schemas.microsoft.com/office/drawing/2014/main" val="3742240345"/>
                    </a:ext>
                  </a:extLst>
                </a:gridCol>
              </a:tblGrid>
              <a:tr h="55645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Sue Broadus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Kristy Kwisnek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Robert Beach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715877"/>
                  </a:ext>
                </a:extLst>
              </a:tr>
              <a:tr h="533926">
                <a:tc>
                  <a:txBody>
                    <a:bodyPr/>
                    <a:lstStyle/>
                    <a:p>
                      <a:r>
                        <a:rPr lang="en-US" b="1"/>
                        <a:t>PHONE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(412) 566-5257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(412) 566-5175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(412) 566-5342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89644"/>
                  </a:ext>
                </a:extLst>
              </a:tr>
              <a:tr h="318715">
                <a:tc>
                  <a:txBody>
                    <a:bodyPr/>
                    <a:lstStyle/>
                    <a:p>
                      <a:r>
                        <a:rPr lang="en-US" b="1"/>
                        <a:t>EMAIL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>
                          <a:hlinkClick r:id="rId2"/>
                        </a:rPr>
                        <a:t>DBEProgram@rideprt.org</a:t>
                      </a:r>
                      <a:r>
                        <a:rPr lang="en-US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9505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6979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51BB9-EA9A-1B6C-02B2-BA4CF9A92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0317"/>
            <a:ext cx="9689432" cy="1026695"/>
          </a:xfrm>
        </p:spPr>
        <p:txBody>
          <a:bodyPr/>
          <a:lstStyle/>
          <a:p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2.0- P</a:t>
            </a:r>
            <a:r>
              <a:rPr lang="en-US" sz="32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ROPOSAL</a:t>
            </a:r>
            <a: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2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EQUIREMENTS</a:t>
            </a:r>
            <a:endParaRPr lang="en-US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3F06C-3BC3-61AF-12E9-2ECFEE8C65DE}"/>
              </a:ext>
            </a:extLst>
          </p:cNvPr>
          <p:cNvSpPr txBox="1">
            <a:spLocks/>
          </p:cNvSpPr>
          <p:nvPr/>
        </p:nvSpPr>
        <p:spPr>
          <a:xfrm>
            <a:off x="547435" y="1291501"/>
            <a:ext cx="10104523" cy="441948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Proposal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Letter of Transmittal (Include items identified in Section 2.1.1)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Section 1 – Overview of Proposal 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Section 2 – Experience Record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Section 3 – Project Work Plan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Section 4 – Project Organization and Management Plan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Section 5 – Summary of Costs 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Appendix Information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Shall be no more than 50 pages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Appendix information is in addition to page limit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Font Size for all material shall not be less than 10 pt.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1150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E8013-6913-A161-99B8-48EB26FFF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548" y="184849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2.2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 OF PROPOSER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1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A6D04-91B9-6921-0D15-0857B19F9E94}"/>
              </a:ext>
            </a:extLst>
          </p:cNvPr>
          <p:cNvSpPr txBox="1">
            <a:spLocks/>
          </p:cNvSpPr>
          <p:nvPr/>
        </p:nvSpPr>
        <p:spPr>
          <a:xfrm>
            <a:off x="884320" y="1131080"/>
            <a:ext cx="9350543" cy="408260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Include a description of the Proposer and its subcontractors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Contractor will be required to perform a minimum of 75% of the work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 maximum of 25% may be subcontracted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Include percentage of work to be performed by the Proposer and its proposed Subcontractors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3834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3246585-8F2F-DA8D-5906-BA909560B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05" y="229366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2.3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RECORD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76B9E4A-3503-CE02-C872-DE1273D3BBD8}"/>
              </a:ext>
            </a:extLst>
          </p:cNvPr>
          <p:cNvSpPr txBox="1">
            <a:spLocks/>
          </p:cNvSpPr>
          <p:nvPr/>
        </p:nvSpPr>
        <p:spPr>
          <a:xfrm>
            <a:off x="1028699" y="1572126"/>
            <a:ext cx="8853238" cy="442942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Provide </a:t>
            </a:r>
            <a:r>
              <a:rPr lang="en-US" sz="2000" u="sng">
                <a:latin typeface="Times New Roman" panose="02020603050405020304" pitchFamily="18" charset="0"/>
                <a:cs typeface="Times New Roman" panose="02020603050405020304" pitchFamily="18" charset="0"/>
              </a:rPr>
              <a:t>relevant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project experience of Proposer and its Subcontractors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Status (ongoing or completed) and Time Frame 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Responsibilities for the Project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and Staff for each identified project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Contract Value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Client Contact and contact information. References that cannot be either confirmed or reviewed with your client are not beneficial.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265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F7ECA40-D80C-6F8B-CA27-F90E1D731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89" y="213324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2.4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WORK PLAN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3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F12AF34-FFEE-2EEC-549A-88CDD1D70283}"/>
              </a:ext>
            </a:extLst>
          </p:cNvPr>
          <p:cNvSpPr txBox="1">
            <a:spLocks/>
          </p:cNvSpPr>
          <p:nvPr/>
        </p:nvSpPr>
        <p:spPr>
          <a:xfrm>
            <a:off x="1028699" y="1620253"/>
            <a:ext cx="8067175" cy="43813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Demonstrate understanding and approach </a:t>
            </a:r>
          </a:p>
          <a:p>
            <a:pPr lvl="1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DO NOT REINTERATE THE RFP SCOPE OF SERVICES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Identify each task and names of individuals or disciplines 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Include Subcontractors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Include hours associated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0417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0F26383-743C-03C4-C179-5EFED280B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16" y="184849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2.5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ORGANIZATION </a:t>
            </a:r>
            <a:r>
              <a:rPr lang="en-US" sz="2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MGMT. PLAN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4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723989A-20AB-252C-FB1F-03876C32F5C4}"/>
              </a:ext>
            </a:extLst>
          </p:cNvPr>
          <p:cNvSpPr txBox="1">
            <a:spLocks/>
          </p:cNvSpPr>
          <p:nvPr/>
        </p:nvSpPr>
        <p:spPr>
          <a:xfrm>
            <a:off x="528145" y="1587321"/>
            <a:ext cx="9417960" cy="39953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Description, roles, and responsibilities for Contract Services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Key Personnel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Subcontractors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Provide Organizational Chart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Include individual’s name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Include company 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Include proposed role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897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D7E0261-3D16-CFBF-578C-A1C797159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05" y="232975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2.6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OF COSTS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5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BDA4B84-986C-ECF3-44F2-E3F61BF174F0}"/>
              </a:ext>
            </a:extLst>
          </p:cNvPr>
          <p:cNvSpPr txBox="1">
            <a:spLocks/>
          </p:cNvSpPr>
          <p:nvPr/>
        </p:nvSpPr>
        <p:spPr>
          <a:xfrm>
            <a:off x="1878931" y="1917145"/>
            <a:ext cx="7293023" cy="368335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Sample forms provided in Exhibit 6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Alternate fee structure may be proposed.</a:t>
            </a:r>
            <a:b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A separate Summary of Costs form is required for each subcontractor.</a:t>
            </a:r>
          </a:p>
          <a:p>
            <a:pPr marL="342900" lvl="1" indent="0">
              <a:buFont typeface="Arial" panose="020B0604020202020204" pitchFamily="34" charset="0"/>
              <a:buNone/>
            </a:pPr>
            <a:b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6642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8E4A416-F29E-E857-02EE-5B9B74AB5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631" y="200891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2.7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APPENDIX INFORMATION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APPENDIX SECTION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1BD19D3-91A0-2749-66F0-0D7F95517C8A}"/>
              </a:ext>
            </a:extLst>
          </p:cNvPr>
          <p:cNvSpPr txBox="1">
            <a:spLocks/>
          </p:cNvSpPr>
          <p:nvPr/>
        </p:nvSpPr>
        <p:spPr>
          <a:xfrm>
            <a:off x="1012657" y="1587321"/>
            <a:ext cx="7293023" cy="3683358"/>
          </a:xfrm>
          <a:prstGeom prst="rect">
            <a:avLst/>
          </a:prstGeom>
        </p:spPr>
        <p:txBody>
          <a:bodyPr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Financial Information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Two (2) most recent financial years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Publicly held firms shall include in the Proposal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Privately held firm may defer until notice of being short-listed</a:t>
            </a:r>
          </a:p>
          <a:p>
            <a:r>
              <a:rPr lang="en-US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Certifications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Exhibit 2 [Certification of Debarment]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Exhibit 3 [Certification of Lobbying and Disclosure Form]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Prime Contractor submission only.  Subcontractors prior to award of Agreement.</a:t>
            </a:r>
          </a:p>
          <a:p>
            <a:r>
              <a:rPr lang="en-US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Resumes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Exhibit 5</a:t>
            </a:r>
          </a:p>
          <a:p>
            <a:pPr lvl="1"/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Not to exceed 20 pages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8461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2AD92A-75C5-3739-1911-4911A5F02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16933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2.7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APPENDIX INFORMATION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APPENDIX SECTION OF THE PROPOSAL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53C34D0-A90B-29E6-D313-BE0CA6ACDD08}"/>
              </a:ext>
            </a:extLst>
          </p:cNvPr>
          <p:cNvSpPr txBox="1">
            <a:spLocks/>
          </p:cNvSpPr>
          <p:nvPr/>
        </p:nvSpPr>
        <p:spPr>
          <a:xfrm>
            <a:off x="528145" y="1756722"/>
            <a:ext cx="9883181" cy="397030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Key Personnel Letter(s)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Signed letter by Proposer and any of its proposed subcontractors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Affirmative Action and Equal Opportunity Policy Statement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Signed and dated</a:t>
            </a:r>
          </a:p>
          <a:p>
            <a:pPr lvl="1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DO NOT SUBMIT ACTUAL POLICY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US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Insurance Coverage Statement</a:t>
            </a:r>
          </a:p>
          <a:p>
            <a:pPr lvl="1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in Exhibit 1, Sample Agreement</a:t>
            </a:r>
          </a:p>
          <a:p>
            <a:pPr lvl="1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DO NOT SUBMIT CERTIFICATE OF INSURANCE AT THIS TIME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7679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DCB919D-C449-AC8D-79A2-EA8205E2C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00891"/>
            <a:ext cx="7821168" cy="594995"/>
          </a:xfrm>
        </p:spPr>
        <p:txBody>
          <a:bodyPr/>
          <a:lstStyle/>
          <a:p>
            <a:pPr algn="l"/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3.0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SELECTION PROCESS</a:t>
            </a:r>
            <a:br>
              <a:rPr lang="en-US" sz="28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EXHIBIT 8 – EVALUATION RATING CRITERIA</a:t>
            </a:r>
            <a:endParaRPr lang="en-US" sz="280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D4767C5-99EB-0D41-0438-9C0A68E20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542282"/>
              </p:ext>
            </p:extLst>
          </p:nvPr>
        </p:nvGraphicFramePr>
        <p:xfrm>
          <a:off x="903705" y="1783568"/>
          <a:ext cx="9250946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719">
                  <a:extLst>
                    <a:ext uri="{9D8B030D-6E8A-4147-A177-3AD203B41FA5}">
                      <a16:colId xmlns:a16="http://schemas.microsoft.com/office/drawing/2014/main" val="2096995157"/>
                    </a:ext>
                  </a:extLst>
                </a:gridCol>
                <a:gridCol w="5123207">
                  <a:extLst>
                    <a:ext uri="{9D8B030D-6E8A-4147-A177-3AD203B41FA5}">
                      <a16:colId xmlns:a16="http://schemas.microsoft.com/office/drawing/2014/main" val="3498725592"/>
                    </a:ext>
                  </a:extLst>
                </a:gridCol>
                <a:gridCol w="2674020">
                  <a:extLst>
                    <a:ext uri="{9D8B030D-6E8A-4147-A177-3AD203B41FA5}">
                      <a16:colId xmlns:a16="http://schemas.microsoft.com/office/drawing/2014/main" val="2399996157"/>
                    </a:ext>
                  </a:extLst>
                </a:gridCol>
              </a:tblGrid>
              <a:tr h="524348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RFP REF SECTION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RATING CRITERIA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WEIGHTED MULTIPLIER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286506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2.1.2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>
                          <a:solidFill>
                            <a:schemeClr val="bg1"/>
                          </a:solidFill>
                        </a:rPr>
                        <a:t>DB/DBE Utilization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475498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2.3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>
                          <a:solidFill>
                            <a:schemeClr val="bg1"/>
                          </a:solidFill>
                        </a:rPr>
                        <a:t>Experience Record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9206581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2.5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>
                          <a:solidFill>
                            <a:schemeClr val="bg1"/>
                          </a:solidFill>
                        </a:rPr>
                        <a:t>Project Work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9600829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2.5.2 &amp;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>
                          <a:solidFill>
                            <a:schemeClr val="bg1"/>
                          </a:solidFill>
                        </a:rPr>
                        <a:t>Project Organization &amp; </a:t>
                      </a:r>
                      <a:r>
                        <a:rPr lang="en-US" err="1">
                          <a:solidFill>
                            <a:schemeClr val="bg1"/>
                          </a:solidFill>
                        </a:rPr>
                        <a:t>Mgmt</a:t>
                      </a:r>
                      <a:r>
                        <a:rPr lang="en-US">
                          <a:solidFill>
                            <a:schemeClr val="bg1"/>
                          </a:solidFill>
                        </a:rPr>
                        <a:t>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122094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2.5.2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>
                          <a:solidFill>
                            <a:schemeClr val="bg1"/>
                          </a:solidFill>
                        </a:rPr>
                        <a:t>Project </a:t>
                      </a:r>
                      <a:r>
                        <a:rPr lang="en-US" err="1">
                          <a:solidFill>
                            <a:schemeClr val="bg1"/>
                          </a:solidFill>
                        </a:rPr>
                        <a:t>Mangemer</a:t>
                      </a:r>
                      <a:r>
                        <a:rPr lang="en-US">
                          <a:solidFill>
                            <a:schemeClr val="bg1"/>
                          </a:solidFill>
                        </a:rPr>
                        <a:t> / Staff Resumes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9327227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2.6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>
                          <a:solidFill>
                            <a:schemeClr val="bg1"/>
                          </a:solidFill>
                        </a:rPr>
                        <a:t>Summary of Costs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289964"/>
                  </a:ext>
                </a:extLst>
              </a:tr>
              <a:tr h="365226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>
                          <a:solidFill>
                            <a:schemeClr val="bg1"/>
                          </a:solidFill>
                        </a:rPr>
                        <a:t>TOTAL WEIGHTED SCORE: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chemeClr val="bg1"/>
                          </a:solidFill>
                        </a:rPr>
                        <a:t>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407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22280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1619-F1F1-58A2-474B-260C13142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335" y="289234"/>
            <a:ext cx="10154654" cy="1130604"/>
          </a:xfrm>
        </p:spPr>
        <p:txBody>
          <a:bodyPr/>
          <a:lstStyle/>
          <a:p>
            <a:pPr algn="l"/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TENTATIVE DATES</a:t>
            </a:r>
            <a:br>
              <a:rPr lang="en-US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i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(DATES ARE SUBJECT TO CHANGE AT THE DISCRETION OF PRT)</a:t>
            </a:r>
            <a:endParaRPr lang="en-US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6300C-2C2B-4F4D-4986-8646182AD979}"/>
              </a:ext>
            </a:extLst>
          </p:cNvPr>
          <p:cNvSpPr txBox="1">
            <a:spLocks/>
          </p:cNvSpPr>
          <p:nvPr/>
        </p:nvSpPr>
        <p:spPr>
          <a:xfrm>
            <a:off x="419099" y="1419838"/>
            <a:ext cx="9863890" cy="403447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Last day for questions 				June 29, 2026</a:t>
            </a:r>
            <a:endParaRPr lang="en-US" sz="2000" b="1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Proposal due at or before 2:00pm		 July 7, 2026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Interviews 					 July 29 &amp; 30, 2026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for Board Consideration		 September 2026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Commencement of Services			 October 2026</a:t>
            </a:r>
            <a:endParaRPr lang="en-US" sz="2000" b="1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4846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olls of blueprints">
            <a:extLst>
              <a:ext uri="{FF2B5EF4-FFF2-40B4-BE49-F238E27FC236}">
                <a16:creationId xmlns:a16="http://schemas.microsoft.com/office/drawing/2014/main" id="{DA5D1FC8-8F0D-9F25-7E79-171D376A0E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271" r="890" b="-1"/>
          <a:stretch/>
        </p:blipFill>
        <p:spPr>
          <a:xfrm>
            <a:off x="21" y="10"/>
            <a:ext cx="2984652" cy="5887443"/>
          </a:xfrm>
          <a:prstGeom prst="rect">
            <a:avLst/>
          </a:prstGeom>
          <a:effectLst/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692FE89-E62C-7576-F239-6C4D4C18D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9262" y="858617"/>
            <a:ext cx="6882064" cy="1130604"/>
          </a:xfrm>
        </p:spPr>
        <p:txBody>
          <a:bodyPr/>
          <a:lstStyle/>
          <a:p>
            <a:pPr algn="l"/>
            <a:r>
              <a:rPr lang="en-US">
                <a:solidFill>
                  <a:schemeClr val="accent1"/>
                </a:solidFill>
              </a:rPr>
              <a:t>SECTION 4</a:t>
            </a:r>
            <a:br>
              <a:rPr lang="en-US">
                <a:solidFill>
                  <a:schemeClr val="accent1"/>
                </a:solidFill>
              </a:rPr>
            </a:br>
            <a:r>
              <a:rPr lang="en-US">
                <a:solidFill>
                  <a:schemeClr val="accent1"/>
                </a:solidFill>
              </a:rPr>
              <a:t>SCOPE OF SERVICES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3A84C1-D2D7-0DE6-7491-201EF2B7F46E}"/>
              </a:ext>
            </a:extLst>
          </p:cNvPr>
          <p:cNvSpPr txBox="1">
            <a:spLocks/>
          </p:cNvSpPr>
          <p:nvPr/>
        </p:nvSpPr>
        <p:spPr>
          <a:xfrm>
            <a:off x="3653855" y="2943731"/>
            <a:ext cx="6270159" cy="264694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the Scope of Services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Presented by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Danielle Jacobson / Steve Sarosi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8155120-45F7-01EE-0EED-3D7FEF4444C9}"/>
              </a:ext>
            </a:extLst>
          </p:cNvPr>
          <p:cNvCxnSpPr/>
          <p:nvPr/>
        </p:nvCxnSpPr>
        <p:spPr>
          <a:xfrm>
            <a:off x="3529262" y="2363821"/>
            <a:ext cx="649995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7843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7F922-864D-3105-76D5-C0E6D959D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46542" y="345270"/>
            <a:ext cx="7821168" cy="594995"/>
          </a:xfrm>
        </p:spPr>
        <p:txBody>
          <a:bodyPr/>
          <a:lstStyle/>
          <a:p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QUESTIONS AND</a:t>
            </a:r>
            <a:b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ANSWER SESSION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9D5868-354C-3AE4-36E3-8CE8A98329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10"/>
          <a:stretch/>
        </p:blipFill>
        <p:spPr>
          <a:xfrm>
            <a:off x="6462007" y="1330161"/>
            <a:ext cx="3516182" cy="3744737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083B565-92D4-9154-FB97-018BAF7A7555}"/>
              </a:ext>
            </a:extLst>
          </p:cNvPr>
          <p:cNvSpPr txBox="1">
            <a:spLocks/>
          </p:cNvSpPr>
          <p:nvPr/>
        </p:nvSpPr>
        <p:spPr>
          <a:xfrm>
            <a:off x="650144" y="2133179"/>
            <a:ext cx="4306866" cy="3535083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All questions must be submitted in writing via email to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DNorkevicus@rideprt.org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05083"/>
      </p:ext>
    </p:extLst>
  </p:cSld>
  <p:clrMapOvr>
    <a:masterClrMapping/>
  </p:clrMapOvr>
</p:sld>
</file>

<file path=ppt/theme/theme1.xml><?xml version="1.0" encoding="utf-8"?>
<a:theme xmlns:a="http://schemas.openxmlformats.org/drawingml/2006/main" name="PRT Dark">
  <a:themeElements>
    <a:clrScheme name="Custom 2">
      <a:dk1>
        <a:srgbClr val="003D4C"/>
      </a:dk1>
      <a:lt1>
        <a:sysClr val="window" lastClr="FFFFFF"/>
      </a:lt1>
      <a:dk2>
        <a:srgbClr val="072B31"/>
      </a:dk2>
      <a:lt2>
        <a:srgbClr val="FFFFFF"/>
      </a:lt2>
      <a:accent1>
        <a:srgbClr val="F1C400"/>
      </a:accent1>
      <a:accent2>
        <a:srgbClr val="003D4C"/>
      </a:accent2>
      <a:accent3>
        <a:srgbClr val="007680"/>
      </a:accent3>
      <a:accent4>
        <a:srgbClr val="DDE5ED"/>
      </a:accent4>
      <a:accent5>
        <a:srgbClr val="59BEC9"/>
      </a:accent5>
      <a:accent6>
        <a:srgbClr val="044361"/>
      </a:accent6>
      <a:hlink>
        <a:srgbClr val="59BEC9"/>
      </a:hlink>
      <a:folHlink>
        <a:srgbClr val="0076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PRT Dark">
  <a:themeElements>
    <a:clrScheme name="Custom 3">
      <a:dk1>
        <a:srgbClr val="003D4C"/>
      </a:dk1>
      <a:lt1>
        <a:sysClr val="window" lastClr="FFFFFF"/>
      </a:lt1>
      <a:dk2>
        <a:srgbClr val="072B31"/>
      </a:dk2>
      <a:lt2>
        <a:srgbClr val="FFFFFF"/>
      </a:lt2>
      <a:accent1>
        <a:srgbClr val="F1C400"/>
      </a:accent1>
      <a:accent2>
        <a:srgbClr val="003D4C"/>
      </a:accent2>
      <a:accent3>
        <a:srgbClr val="007680"/>
      </a:accent3>
      <a:accent4>
        <a:srgbClr val="DDE5ED"/>
      </a:accent4>
      <a:accent5>
        <a:srgbClr val="59BEC9"/>
      </a:accent5>
      <a:accent6>
        <a:srgbClr val="044361"/>
      </a:accent6>
      <a:hlink>
        <a:srgbClr val="59BEC9"/>
      </a:hlink>
      <a:folHlink>
        <a:srgbClr val="0076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EDC3BC2228D845A27C79E5139DF191" ma:contentTypeVersion="19" ma:contentTypeDescription="Create a new document." ma:contentTypeScope="" ma:versionID="fca855c0ba334047216ec9d148ebd832">
  <xsd:schema xmlns:xsd="http://www.w3.org/2001/XMLSchema" xmlns:xs="http://www.w3.org/2001/XMLSchema" xmlns:p="http://schemas.microsoft.com/office/2006/metadata/properties" xmlns:ns2="5a3d74d1-39ad-4e25-aa5c-2951da81b26b" xmlns:ns3="0ec87cef-7fdd-4a68-9123-73fa60fca4b2" targetNamespace="http://schemas.microsoft.com/office/2006/metadata/properties" ma:root="true" ma:fieldsID="6e0c20e3dc11060be931d48b16818e17" ns2:_="" ns3:_="">
    <xsd:import namespace="5a3d74d1-39ad-4e25-aa5c-2951da81b26b"/>
    <xsd:import namespace="0ec87cef-7fdd-4a68-9123-73fa60fca4b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  <xsd:element ref="ns2:MediaServiceDateTaken" minOccurs="0"/>
                <xsd:element ref="ns2:MediaServiceObjectDetectorVersions" minOccurs="0"/>
                <xsd:element ref="ns2:MediaServiceSearchProperties" minOccurs="0"/>
                <xsd:element ref="ns2:Numb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3d74d1-39ad-4e25-aa5c-2951da81b2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b3738a1-13c6-4bdb-b21f-fc247051f1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umber" ma:index="24" nillable="true" ma:displayName="Number" ma:internalName="Number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c87cef-7fdd-4a68-9123-73fa60fca4b2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857df055-10fd-4b43-822a-3ec493e43b5f}" ma:internalName="TaxCatchAll" ma:showField="CatchAllData" ma:web="0ec87cef-7fdd-4a68-9123-73fa60fca4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ec87cef-7fdd-4a68-9123-73fa60fca4b2" xsi:nil="true"/>
    <lcf76f155ced4ddcb4097134ff3c332f xmlns="5a3d74d1-39ad-4e25-aa5c-2951da81b26b">
      <Terms xmlns="http://schemas.microsoft.com/office/infopath/2007/PartnerControls"/>
    </lcf76f155ced4ddcb4097134ff3c332f>
    <SharedWithUsers xmlns="0ec87cef-7fdd-4a68-9123-73fa60fca4b2">
      <UserInfo>
        <DisplayName>Goldman, Allen</DisplayName>
        <AccountId>197</AccountId>
        <AccountType/>
      </UserInfo>
      <UserInfo>
        <DisplayName>Rubin, Melissa A</DisplayName>
        <AccountId>245</AccountId>
        <AccountType/>
      </UserInfo>
    </SharedWithUsers>
    <Number xmlns="5a3d74d1-39ad-4e25-aa5c-2951da81b26b" xsi:nil="true"/>
  </documentManagement>
</p:properties>
</file>

<file path=customXml/itemProps1.xml><?xml version="1.0" encoding="utf-8"?>
<ds:datastoreItem xmlns:ds="http://schemas.openxmlformats.org/officeDocument/2006/customXml" ds:itemID="{C5A1096C-4DAD-4F02-AA4D-3557831E6DA6}">
  <ds:schemaRefs>
    <ds:schemaRef ds:uri="0ec87cef-7fdd-4a68-9123-73fa60fca4b2"/>
    <ds:schemaRef ds:uri="5a3d74d1-39ad-4e25-aa5c-2951da81b26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4D5A14C-8F5B-4DB5-919E-C03615D380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625008-3B86-4311-B200-E296BBF724E4}">
  <ds:schemaRefs>
    <ds:schemaRef ds:uri="0ec87cef-7fdd-4a68-9123-73fa60fca4b2"/>
    <ds:schemaRef ds:uri="5a3d74d1-39ad-4e25-aa5c-2951da81b26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37</Slides>
  <Notes>1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39" baseType="lpstr">
      <vt:lpstr>PRT Dark</vt:lpstr>
      <vt:lpstr>1_PRT Dark</vt:lpstr>
      <vt:lpstr>PowerPoint Presentation</vt:lpstr>
      <vt:lpstr>PowerPoint Presentation</vt:lpstr>
      <vt:lpstr>INTRODUCTIONS</vt:lpstr>
      <vt:lpstr>PowerPoint Presentation</vt:lpstr>
      <vt:lpstr>PowerPoint Presentation</vt:lpstr>
      <vt:lpstr>eBusiness Registration</vt:lpstr>
      <vt:lpstr>Already Registered?</vt:lpstr>
      <vt:lpstr>Do not wait!!!!!!!</vt:lpstr>
      <vt:lpstr>Web browser compatibility</vt:lpstr>
      <vt:lpstr>Ebusiness portal overview</vt:lpstr>
      <vt:lpstr>Ebusiness Portal Overview</vt:lpstr>
      <vt:lpstr>Ebusiness Portal  Overview</vt:lpstr>
      <vt:lpstr>Ebusiness Portal  Overview</vt:lpstr>
      <vt:lpstr>Ebusiness Portal  Overview</vt:lpstr>
      <vt:lpstr>Ebusiness Portal  Overview</vt:lpstr>
      <vt:lpstr>Ebusiness Portal  Overview</vt:lpstr>
      <vt:lpstr>Ebusiness Portal Overview</vt:lpstr>
      <vt:lpstr>Ebusiness Portal  Overview</vt:lpstr>
      <vt:lpstr>Ebusiness Portal Overview</vt:lpstr>
      <vt:lpstr>Additional ebusiness information</vt:lpstr>
      <vt:lpstr>eBusiness Support</vt:lpstr>
      <vt:lpstr>General Overview  of  RFP Requirements</vt:lpstr>
      <vt:lpstr>GENERAL INFORMATION</vt:lpstr>
      <vt:lpstr>GENERAL INFORMATION</vt:lpstr>
      <vt:lpstr>SECTION 2.1.2 DB/DBE SUBCONTRACTOR PARTICIPATION</vt:lpstr>
      <vt:lpstr>SECTION 2.0- PROPOSAL REQUIREMENTS</vt:lpstr>
      <vt:lpstr>SECTION 2.2 OVERVIEW OF PROPOSER SECTION 1 OF THE PROPOSAL</vt:lpstr>
      <vt:lpstr>SECTION 2.3 EXPERIENCE RECORD SECTION 2 OF THE PROPOSAL</vt:lpstr>
      <vt:lpstr>SECTION 2.4 PROJECT WORK PLAN SECTION 3 OF THE PROPOSAL</vt:lpstr>
      <vt:lpstr>SECTION 2.5 PROJECT ORGANIZATION AND MGMT. PLAN SECTION 4 OF THE PROPOSAL</vt:lpstr>
      <vt:lpstr>SECTION 2.6 SUMMARY OF COSTS SECTION 5 OF THE PROPOSAL</vt:lpstr>
      <vt:lpstr>SECTION 2.7 APPENDIX INFORMATION APPENDIX SECTION OF THE PROPOSAL</vt:lpstr>
      <vt:lpstr>SECTION 2.7 APPENDIX INFORMATION APPENDIX SECTION OF THE PROPOSAL</vt:lpstr>
      <vt:lpstr>SECTION 3.0 PROPOSAL SELECTION PROCESS EXHIBIT 8 – EVALUATION RATING CRITERIA</vt:lpstr>
      <vt:lpstr>TENTATIVE DATES (DATES ARE SUBJECT TO CHANGE AT THE DISCRETION OF PRT)</vt:lpstr>
      <vt:lpstr>SECTION 4 SCOPE OF SERVICES</vt:lpstr>
      <vt:lpstr>QUESTIONS AND ANSWER SESSION</vt:lpstr>
    </vt:vector>
  </TitlesOfParts>
  <Company>PortAuthority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Brandolph, Adam J</dc:creator>
  <cp:revision>1</cp:revision>
  <dcterms:created xsi:type="dcterms:W3CDTF">2022-06-16T14:33:19Z</dcterms:created>
  <dcterms:modified xsi:type="dcterms:W3CDTF">2026-06-15T14:44:10Z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b2e1959-2b99-4609-8b49-c5aa1dc47b58_Enabled">
    <vt:lpwstr>true</vt:lpwstr>
  </property>
  <property fmtid="{D5CDD505-2E9C-101B-9397-08002B2CF9AE}" pid="3" name="MSIP_Label_0b2e1959-2b99-4609-8b49-c5aa1dc47b58_SetDate">
    <vt:lpwstr>2022-06-16T14:33:19Z</vt:lpwstr>
  </property>
  <property fmtid="{D5CDD505-2E9C-101B-9397-08002B2CF9AE}" pid="4" name="MSIP_Label_0b2e1959-2b99-4609-8b49-c5aa1dc47b58_Method">
    <vt:lpwstr>Standard</vt:lpwstr>
  </property>
  <property fmtid="{D5CDD505-2E9C-101B-9397-08002B2CF9AE}" pid="5" name="MSIP_Label_0b2e1959-2b99-4609-8b49-c5aa1dc47b58_Name">
    <vt:lpwstr>0b2e1959-2b99-4609-8b49-c5aa1dc47b58</vt:lpwstr>
  </property>
  <property fmtid="{D5CDD505-2E9C-101B-9397-08002B2CF9AE}" pid="6" name="MSIP_Label_0b2e1959-2b99-4609-8b49-c5aa1dc47b58_SiteId">
    <vt:lpwstr>e53a18af-bf98-4843-a2dd-a0962d3ef725</vt:lpwstr>
  </property>
  <property fmtid="{D5CDD505-2E9C-101B-9397-08002B2CF9AE}" pid="7" name="MSIP_Label_0b2e1959-2b99-4609-8b49-c5aa1dc47b58_ActionId">
    <vt:lpwstr>056cadbd-82c2-4ec7-9e04-1899ff044a26</vt:lpwstr>
  </property>
  <property fmtid="{D5CDD505-2E9C-101B-9397-08002B2CF9AE}" pid="8" name="MSIP_Label_0b2e1959-2b99-4609-8b49-c5aa1dc47b58_ContentBits">
    <vt:lpwstr>0</vt:lpwstr>
  </property>
  <property fmtid="{D5CDD505-2E9C-101B-9397-08002B2CF9AE}" pid="9" name="ContentTypeId">
    <vt:lpwstr>0x01010086EDC3BC2228D845A27C79E5139DF191</vt:lpwstr>
  </property>
  <property fmtid="{D5CDD505-2E9C-101B-9397-08002B2CF9AE}" pid="10" name="MediaServiceImageTags">
    <vt:lpwstr/>
  </property>
</Properties>
</file>